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24"/>
  </p:notesMasterIdLst>
  <p:sldIdLst>
    <p:sldId id="256" r:id="rId3"/>
    <p:sldId id="287" r:id="rId4"/>
    <p:sldId id="315" r:id="rId5"/>
    <p:sldId id="257" r:id="rId6"/>
    <p:sldId id="265" r:id="rId7"/>
    <p:sldId id="316" r:id="rId8"/>
    <p:sldId id="261" r:id="rId9"/>
    <p:sldId id="260" r:id="rId10"/>
    <p:sldId id="262" r:id="rId11"/>
    <p:sldId id="327" r:id="rId12"/>
    <p:sldId id="319" r:id="rId13"/>
    <p:sldId id="317" r:id="rId14"/>
    <p:sldId id="320" r:id="rId15"/>
    <p:sldId id="325" r:id="rId16"/>
    <p:sldId id="326" r:id="rId17"/>
    <p:sldId id="329" r:id="rId18"/>
    <p:sldId id="328" r:id="rId19"/>
    <p:sldId id="330" r:id="rId20"/>
    <p:sldId id="331" r:id="rId21"/>
    <p:sldId id="279" r:id="rId22"/>
    <p:sldId id="322" r:id="rId23"/>
  </p:sldIdLst>
  <p:sldSz cx="9144000" cy="5143500" type="screen16x9"/>
  <p:notesSz cx="6858000" cy="9144000"/>
  <p:embeddedFontLst>
    <p:embeddedFont>
      <p:font typeface="Aptos Narrow" panose="020B0004020202020204" pitchFamily="34" charset="0"/>
      <p:regular r:id="rId25"/>
      <p:bold r:id="rId26"/>
      <p:italic r:id="rId27"/>
      <p:boldItalic r:id="rId28"/>
    </p:embeddedFont>
    <p:embeddedFont>
      <p:font typeface="Bakbak One" panose="020B0604020202020204" charset="0"/>
      <p:regular r:id="rId29"/>
    </p:embeddedFont>
    <p:embeddedFont>
      <p:font typeface="Bebas Neue" panose="020B0606020202050201" pitchFamily="34" charset="0"/>
      <p:regular r:id="rId30"/>
    </p:embeddedFont>
    <p:embeddedFont>
      <p:font typeface="Consolas" panose="020B0609020204030204" pitchFamily="49" charset="0"/>
      <p:regular r:id="rId31"/>
      <p:bold r:id="rId32"/>
      <p:italic r:id="rId33"/>
      <p:boldItalic r:id="rId34"/>
    </p:embeddedFont>
    <p:embeddedFont>
      <p:font typeface="Didact Gothic" panose="00000500000000000000" pitchFamily="2" charset="0"/>
      <p:regular r:id="rId35"/>
    </p:embeddedFont>
    <p:embeddedFont>
      <p:font typeface="Lato" panose="020F0502020204030203" pitchFamily="34" charset="0"/>
      <p:regular r:id="rId36"/>
      <p:bold r:id="rId37"/>
      <p:italic r:id="rId38"/>
      <p:boldItalic r:id="rId39"/>
    </p:embeddedFont>
    <p:embeddedFont>
      <p:font typeface="Nunito Light"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EE9300-84D0-D92E-BCBB-84F6F108A038}" v="50" dt="2024-11-23T02:05:25.260"/>
  </p1510:revLst>
</p1510:revInfo>
</file>

<file path=ppt/tableStyles.xml><?xml version="1.0" encoding="utf-8"?>
<a:tblStyleLst xmlns:a="http://schemas.openxmlformats.org/drawingml/2006/main" def="{4DD3188D-6CA4-46D6-B412-3FA417E2C23B}">
  <a:tblStyle styleId="{4DD3188D-6CA4-46D6-B412-3FA417E2C2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153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48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d72519749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d72519749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48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1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d725197490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d725197490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a:extLst>
            <a:ext uri="{FF2B5EF4-FFF2-40B4-BE49-F238E27FC236}">
              <a16:creationId xmlns:a16="http://schemas.microsoft.com/office/drawing/2014/main" id="{02BAEEB4-A943-9EC7-B1CE-E6B3B6A499B5}"/>
            </a:ext>
          </a:extLst>
        </p:cNvPr>
        <p:cNvGrpSpPr/>
        <p:nvPr/>
      </p:nvGrpSpPr>
      <p:grpSpPr>
        <a:xfrm>
          <a:off x="0" y="0"/>
          <a:ext cx="0" cy="0"/>
          <a:chOff x="0" y="0"/>
          <a:chExt cx="0" cy="0"/>
        </a:xfrm>
      </p:grpSpPr>
      <p:sp>
        <p:nvSpPr>
          <p:cNvPr id="746" name="Google Shape;746;g1d725197490_0_745:notes">
            <a:extLst>
              <a:ext uri="{FF2B5EF4-FFF2-40B4-BE49-F238E27FC236}">
                <a16:creationId xmlns:a16="http://schemas.microsoft.com/office/drawing/2014/main" id="{0DB58080-7AFD-E122-CEA4-658EE3FA3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d725197490_0_745:notes">
            <a:extLst>
              <a:ext uri="{FF2B5EF4-FFF2-40B4-BE49-F238E27FC236}">
                <a16:creationId xmlns:a16="http://schemas.microsoft.com/office/drawing/2014/main" id="{69C1F753-D7C2-8F63-5DCC-69E933F63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73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d725197490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d725197490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81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823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d725197490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d725197490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bit.ly/2TtBDfr"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206195" y="3793200"/>
            <a:ext cx="3475025" cy="2782799"/>
          </a:xfrm>
          <a:prstGeom prst="rect">
            <a:avLst/>
          </a:prstGeom>
          <a:noFill/>
          <a:ln>
            <a:noFill/>
          </a:ln>
        </p:spPr>
      </p:pic>
      <p:grpSp>
        <p:nvGrpSpPr>
          <p:cNvPr id="10" name="Google Shape;10;p2"/>
          <p:cNvGrpSpPr/>
          <p:nvPr/>
        </p:nvGrpSpPr>
        <p:grpSpPr>
          <a:xfrm rot="3558977">
            <a:off x="4672129" y="-568202"/>
            <a:ext cx="273901" cy="1681060"/>
            <a:chOff x="7714625" y="893600"/>
            <a:chExt cx="273900" cy="2444100"/>
          </a:xfrm>
        </p:grpSpPr>
        <p:cxnSp>
          <p:nvCxnSpPr>
            <p:cNvPr id="11" name="Google Shape;11;p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2" name="Google Shape;12;p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3" name="Google Shape;13;p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4" name="Google Shape;14;p2"/>
          <p:cNvPicPr preferRelativeResize="0"/>
          <p:nvPr/>
        </p:nvPicPr>
        <p:blipFill>
          <a:blip r:embed="rId3">
            <a:alphaModFix/>
          </a:blip>
          <a:stretch>
            <a:fillRect/>
          </a:stretch>
        </p:blipFill>
        <p:spPr>
          <a:xfrm>
            <a:off x="4498250" y="-465575"/>
            <a:ext cx="5619899" cy="2467650"/>
          </a:xfrm>
          <a:prstGeom prst="rect">
            <a:avLst/>
          </a:prstGeom>
          <a:noFill/>
          <a:ln>
            <a:noFill/>
          </a:ln>
        </p:spPr>
      </p:pic>
      <p:pic>
        <p:nvPicPr>
          <p:cNvPr id="15" name="Google Shape;15;p2"/>
          <p:cNvPicPr preferRelativeResize="0"/>
          <p:nvPr/>
        </p:nvPicPr>
        <p:blipFill>
          <a:blip r:embed="rId2">
            <a:alphaModFix/>
          </a:blip>
          <a:stretch>
            <a:fillRect/>
          </a:stretch>
        </p:blipFill>
        <p:spPr>
          <a:xfrm>
            <a:off x="4251855" y="3919850"/>
            <a:ext cx="3475025" cy="2782799"/>
          </a:xfrm>
          <a:prstGeom prst="rect">
            <a:avLst/>
          </a:prstGeom>
          <a:noFill/>
          <a:ln>
            <a:noFill/>
          </a:ln>
        </p:spPr>
      </p:pic>
      <p:grpSp>
        <p:nvGrpSpPr>
          <p:cNvPr id="16" name="Google Shape;16;p2"/>
          <p:cNvGrpSpPr/>
          <p:nvPr/>
        </p:nvGrpSpPr>
        <p:grpSpPr>
          <a:xfrm rot="3558977">
            <a:off x="4792729" y="4141123"/>
            <a:ext cx="273901" cy="1681060"/>
            <a:chOff x="7714625" y="893600"/>
            <a:chExt cx="273900" cy="2444100"/>
          </a:xfrm>
        </p:grpSpPr>
        <p:cxnSp>
          <p:nvCxnSpPr>
            <p:cNvPr id="17" name="Google Shape;17;p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8" name="Google Shape;18;p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9" name="Google Shape;19;p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0" name="Google Shape;20;p2"/>
          <p:cNvPicPr preferRelativeResize="0"/>
          <p:nvPr/>
        </p:nvPicPr>
        <p:blipFill>
          <a:blip r:embed="rId4">
            <a:alphaModFix/>
          </a:blip>
          <a:stretch>
            <a:fillRect/>
          </a:stretch>
        </p:blipFill>
        <p:spPr>
          <a:xfrm>
            <a:off x="7859552" y="2508875"/>
            <a:ext cx="2156350" cy="1842150"/>
          </a:xfrm>
          <a:prstGeom prst="rect">
            <a:avLst/>
          </a:prstGeom>
          <a:noFill/>
          <a:ln>
            <a:noFill/>
          </a:ln>
        </p:spPr>
      </p:pic>
      <p:pic>
        <p:nvPicPr>
          <p:cNvPr id="21" name="Google Shape;21;p2"/>
          <p:cNvPicPr preferRelativeResize="0"/>
          <p:nvPr/>
        </p:nvPicPr>
        <p:blipFill>
          <a:blip r:embed="rId4">
            <a:alphaModFix/>
          </a:blip>
          <a:stretch>
            <a:fillRect/>
          </a:stretch>
        </p:blipFill>
        <p:spPr>
          <a:xfrm rot="-3400286">
            <a:off x="-254761" y="-325926"/>
            <a:ext cx="2156351" cy="1842150"/>
          </a:xfrm>
          <a:prstGeom prst="rect">
            <a:avLst/>
          </a:prstGeom>
          <a:noFill/>
          <a:ln>
            <a:noFill/>
          </a:ln>
        </p:spPr>
      </p:pic>
      <p:sp>
        <p:nvSpPr>
          <p:cNvPr id="22" name="Google Shape;22;p2"/>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2"/>
          <p:cNvPicPr preferRelativeResize="0"/>
          <p:nvPr/>
        </p:nvPicPr>
        <p:blipFill>
          <a:blip r:embed="rId5">
            <a:alphaModFix/>
          </a:blip>
          <a:stretch>
            <a:fillRect/>
          </a:stretch>
        </p:blipFill>
        <p:spPr>
          <a:xfrm>
            <a:off x="5303825" y="757152"/>
            <a:ext cx="3215901" cy="3782476"/>
          </a:xfrm>
          <a:prstGeom prst="rect">
            <a:avLst/>
          </a:prstGeom>
          <a:noFill/>
          <a:ln>
            <a:noFill/>
          </a:ln>
        </p:spPr>
      </p:pic>
      <p:sp>
        <p:nvSpPr>
          <p:cNvPr id="24" name="Google Shape;24;p2"/>
          <p:cNvSpPr txBox="1">
            <a:spLocks noGrp="1"/>
          </p:cNvSpPr>
          <p:nvPr>
            <p:ph type="ctrTitle"/>
          </p:nvPr>
        </p:nvSpPr>
        <p:spPr>
          <a:xfrm>
            <a:off x="866850" y="1319260"/>
            <a:ext cx="5378100" cy="2225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4100"/>
            </a:lvl1pPr>
            <a:lvl2pPr lvl="1" algn="ctr" rtl="0">
              <a:lnSpc>
                <a:spcPct val="115000"/>
              </a:lnSpc>
              <a:spcBef>
                <a:spcPts val="0"/>
              </a:spcBef>
              <a:spcAft>
                <a:spcPts val="0"/>
              </a:spcAft>
              <a:buSzPts val="5200"/>
              <a:buNone/>
              <a:defRPr sz="5200"/>
            </a:lvl2pPr>
            <a:lvl3pPr lvl="2" algn="ctr" rtl="0">
              <a:lnSpc>
                <a:spcPct val="115000"/>
              </a:lnSpc>
              <a:spcBef>
                <a:spcPts val="0"/>
              </a:spcBef>
              <a:spcAft>
                <a:spcPts val="0"/>
              </a:spcAft>
              <a:buSzPts val="5200"/>
              <a:buNone/>
              <a:defRPr sz="5200"/>
            </a:lvl3pPr>
            <a:lvl4pPr lvl="3" algn="ctr" rtl="0">
              <a:lnSpc>
                <a:spcPct val="115000"/>
              </a:lnSpc>
              <a:spcBef>
                <a:spcPts val="0"/>
              </a:spcBef>
              <a:spcAft>
                <a:spcPts val="0"/>
              </a:spcAft>
              <a:buSzPts val="5200"/>
              <a:buNone/>
              <a:defRPr sz="5200"/>
            </a:lvl4pPr>
            <a:lvl5pPr lvl="4" algn="ctr" rtl="0">
              <a:lnSpc>
                <a:spcPct val="115000"/>
              </a:lnSpc>
              <a:spcBef>
                <a:spcPts val="0"/>
              </a:spcBef>
              <a:spcAft>
                <a:spcPts val="0"/>
              </a:spcAft>
              <a:buSzPts val="5200"/>
              <a:buNone/>
              <a:defRPr sz="5200"/>
            </a:lvl5pPr>
            <a:lvl6pPr lvl="5" algn="ctr" rtl="0">
              <a:lnSpc>
                <a:spcPct val="115000"/>
              </a:lnSpc>
              <a:spcBef>
                <a:spcPts val="0"/>
              </a:spcBef>
              <a:spcAft>
                <a:spcPts val="0"/>
              </a:spcAft>
              <a:buSzPts val="5200"/>
              <a:buNone/>
              <a:defRPr sz="5200"/>
            </a:lvl6pPr>
            <a:lvl7pPr lvl="6" algn="ctr" rtl="0">
              <a:lnSpc>
                <a:spcPct val="115000"/>
              </a:lnSpc>
              <a:spcBef>
                <a:spcPts val="0"/>
              </a:spcBef>
              <a:spcAft>
                <a:spcPts val="0"/>
              </a:spcAft>
              <a:buSzPts val="5200"/>
              <a:buNone/>
              <a:defRPr sz="5200"/>
            </a:lvl7pPr>
            <a:lvl8pPr lvl="7" algn="ctr" rtl="0">
              <a:lnSpc>
                <a:spcPct val="115000"/>
              </a:lnSpc>
              <a:spcBef>
                <a:spcPts val="0"/>
              </a:spcBef>
              <a:spcAft>
                <a:spcPts val="0"/>
              </a:spcAft>
              <a:buSzPts val="5200"/>
              <a:buNone/>
              <a:defRPr sz="5200"/>
            </a:lvl8pPr>
            <a:lvl9pPr lvl="8" algn="ctr" rtl="0">
              <a:lnSpc>
                <a:spcPct val="115000"/>
              </a:lnSpc>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866850" y="3396438"/>
            <a:ext cx="3714900" cy="42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sz="1600">
                <a:solidFill>
                  <a:schemeClr val="dk1"/>
                </a:solidFill>
              </a:defRPr>
            </a:lvl1pPr>
            <a:lvl2pPr lvl="1" algn="ctr" rtl="0">
              <a:lnSpc>
                <a:spcPct val="115000"/>
              </a:lnSpc>
              <a:spcBef>
                <a:spcPts val="0"/>
              </a:spcBef>
              <a:spcAft>
                <a:spcPts val="0"/>
              </a:spcAft>
              <a:buClr>
                <a:schemeClr val="dk1"/>
              </a:buClr>
              <a:buSzPts val="1800"/>
              <a:buNone/>
              <a:defRPr sz="1800">
                <a:solidFill>
                  <a:schemeClr val="dk1"/>
                </a:solidFill>
              </a:defRPr>
            </a:lvl2pPr>
            <a:lvl3pPr lvl="2" algn="ctr" rtl="0">
              <a:lnSpc>
                <a:spcPct val="115000"/>
              </a:lnSpc>
              <a:spcBef>
                <a:spcPts val="0"/>
              </a:spcBef>
              <a:spcAft>
                <a:spcPts val="0"/>
              </a:spcAft>
              <a:buClr>
                <a:schemeClr val="dk1"/>
              </a:buClr>
              <a:buSzPts val="1800"/>
              <a:buNone/>
              <a:defRPr sz="1800">
                <a:solidFill>
                  <a:schemeClr val="dk1"/>
                </a:solidFill>
              </a:defRPr>
            </a:lvl3pPr>
            <a:lvl4pPr lvl="3" algn="ctr" rtl="0">
              <a:lnSpc>
                <a:spcPct val="115000"/>
              </a:lnSpc>
              <a:spcBef>
                <a:spcPts val="0"/>
              </a:spcBef>
              <a:spcAft>
                <a:spcPts val="0"/>
              </a:spcAft>
              <a:buClr>
                <a:schemeClr val="dk1"/>
              </a:buClr>
              <a:buSzPts val="1800"/>
              <a:buNone/>
              <a:defRPr sz="1800">
                <a:solidFill>
                  <a:schemeClr val="dk1"/>
                </a:solidFill>
              </a:defRPr>
            </a:lvl4pPr>
            <a:lvl5pPr lvl="4" algn="ctr" rtl="0">
              <a:lnSpc>
                <a:spcPct val="115000"/>
              </a:lnSpc>
              <a:spcBef>
                <a:spcPts val="0"/>
              </a:spcBef>
              <a:spcAft>
                <a:spcPts val="0"/>
              </a:spcAft>
              <a:buClr>
                <a:schemeClr val="dk1"/>
              </a:buClr>
              <a:buSzPts val="1800"/>
              <a:buNone/>
              <a:defRPr sz="1800">
                <a:solidFill>
                  <a:schemeClr val="dk1"/>
                </a:solidFill>
              </a:defRPr>
            </a:lvl5pPr>
            <a:lvl6pPr lvl="5" algn="ctr" rtl="0">
              <a:lnSpc>
                <a:spcPct val="115000"/>
              </a:lnSpc>
              <a:spcBef>
                <a:spcPts val="0"/>
              </a:spcBef>
              <a:spcAft>
                <a:spcPts val="0"/>
              </a:spcAft>
              <a:buClr>
                <a:schemeClr val="dk1"/>
              </a:buClr>
              <a:buSzPts val="1800"/>
              <a:buNone/>
              <a:defRPr sz="1800">
                <a:solidFill>
                  <a:schemeClr val="dk1"/>
                </a:solidFill>
              </a:defRPr>
            </a:lvl6pPr>
            <a:lvl7pPr lvl="6" algn="ctr" rtl="0">
              <a:lnSpc>
                <a:spcPct val="115000"/>
              </a:lnSpc>
              <a:spcBef>
                <a:spcPts val="0"/>
              </a:spcBef>
              <a:spcAft>
                <a:spcPts val="0"/>
              </a:spcAft>
              <a:buClr>
                <a:schemeClr val="dk1"/>
              </a:buClr>
              <a:buSzPts val="1800"/>
              <a:buNone/>
              <a:defRPr sz="1800">
                <a:solidFill>
                  <a:schemeClr val="dk1"/>
                </a:solidFill>
              </a:defRPr>
            </a:lvl7pPr>
            <a:lvl8pPr lvl="7" algn="ctr" rtl="0">
              <a:lnSpc>
                <a:spcPct val="115000"/>
              </a:lnSpc>
              <a:spcBef>
                <a:spcPts val="0"/>
              </a:spcBef>
              <a:spcAft>
                <a:spcPts val="0"/>
              </a:spcAft>
              <a:buClr>
                <a:schemeClr val="dk1"/>
              </a:buClr>
              <a:buSzPts val="1800"/>
              <a:buNone/>
              <a:defRPr sz="1800">
                <a:solidFill>
                  <a:schemeClr val="dk1"/>
                </a:solidFill>
              </a:defRPr>
            </a:lvl8pPr>
            <a:lvl9pPr lvl="8" algn="ctr" rtl="0">
              <a:lnSpc>
                <a:spcPct val="115000"/>
              </a:lnSpc>
              <a:spcBef>
                <a:spcPts val="0"/>
              </a:spcBef>
              <a:spcAft>
                <a:spcPts val="0"/>
              </a:spcAft>
              <a:buClr>
                <a:schemeClr val="dk1"/>
              </a:buClr>
              <a:buSzPts val="1800"/>
              <a:buNone/>
              <a:defRPr sz="1800">
                <a:solidFill>
                  <a:schemeClr val="dk1"/>
                </a:solidFill>
              </a:defRPr>
            </a:lvl9pPr>
          </a:lstStyle>
          <a:p>
            <a:endParaRPr/>
          </a:p>
        </p:txBody>
      </p:sp>
      <p:grpSp>
        <p:nvGrpSpPr>
          <p:cNvPr id="26" name="Google Shape;26;p2"/>
          <p:cNvGrpSpPr/>
          <p:nvPr/>
        </p:nvGrpSpPr>
        <p:grpSpPr>
          <a:xfrm rot="-1750025">
            <a:off x="7242051" y="2951312"/>
            <a:ext cx="468641" cy="353342"/>
            <a:chOff x="5206375" y="539500"/>
            <a:chExt cx="717550" cy="541013"/>
          </a:xfrm>
        </p:grpSpPr>
        <p:sp>
          <p:nvSpPr>
            <p:cNvPr id="27" name="Google Shape;27;p2"/>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5719531" y="2970618"/>
            <a:ext cx="559821" cy="314607"/>
            <a:chOff x="7326081" y="461881"/>
            <a:chExt cx="559821" cy="314607"/>
          </a:xfrm>
        </p:grpSpPr>
        <p:sp>
          <p:nvSpPr>
            <p:cNvPr id="34" name="Google Shape;34;p2"/>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cxnSp>
        <p:nvCxnSpPr>
          <p:cNvPr id="196" name="Google Shape;196;p11"/>
          <p:cNvCxnSpPr/>
          <p:nvPr/>
        </p:nvCxnSpPr>
        <p:spPr>
          <a:xfrm>
            <a:off x="267471" y="1855910"/>
            <a:ext cx="0" cy="1621840"/>
          </a:xfrm>
          <a:prstGeom prst="straightConnector1">
            <a:avLst/>
          </a:prstGeom>
          <a:noFill/>
          <a:ln w="9525" cap="flat" cmpd="sng">
            <a:solidFill>
              <a:schemeClr val="dk1"/>
            </a:solidFill>
            <a:prstDash val="dot"/>
            <a:round/>
            <a:headEnd type="none" w="med" len="med"/>
            <a:tailEnd type="none" w="med" len="med"/>
          </a:ln>
        </p:spPr>
      </p:cxnSp>
      <p:cxnSp>
        <p:nvCxnSpPr>
          <p:cNvPr id="197" name="Google Shape;197;p11"/>
          <p:cNvCxnSpPr/>
          <p:nvPr/>
        </p:nvCxnSpPr>
        <p:spPr>
          <a:xfrm>
            <a:off x="4997625" y="4143645"/>
            <a:ext cx="0" cy="1621812"/>
          </a:xfrm>
          <a:prstGeom prst="straightConnector1">
            <a:avLst/>
          </a:prstGeom>
          <a:noFill/>
          <a:ln w="9525" cap="flat" cmpd="sng">
            <a:solidFill>
              <a:schemeClr val="dk1"/>
            </a:solidFill>
            <a:prstDash val="dot"/>
            <a:round/>
            <a:headEnd type="none" w="med" len="med"/>
            <a:tailEnd type="none" w="med" len="med"/>
          </a:ln>
        </p:spPr>
      </p:cxnSp>
      <p:grpSp>
        <p:nvGrpSpPr>
          <p:cNvPr id="198" name="Google Shape;198;p11"/>
          <p:cNvGrpSpPr/>
          <p:nvPr/>
        </p:nvGrpSpPr>
        <p:grpSpPr>
          <a:xfrm rot="3558977">
            <a:off x="8483054" y="347061"/>
            <a:ext cx="273901" cy="1681060"/>
            <a:chOff x="7714625" y="893600"/>
            <a:chExt cx="273900" cy="2444100"/>
          </a:xfrm>
        </p:grpSpPr>
        <p:cxnSp>
          <p:nvCxnSpPr>
            <p:cNvPr id="199" name="Google Shape;199;p11"/>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200" name="Google Shape;200;p11"/>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201" name="Google Shape;201;p11"/>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202" name="Google Shape;202;p11"/>
          <p:cNvGrpSpPr/>
          <p:nvPr/>
        </p:nvGrpSpPr>
        <p:grpSpPr>
          <a:xfrm rot="3558977">
            <a:off x="2670229" y="-784539"/>
            <a:ext cx="273901" cy="1681060"/>
            <a:chOff x="7714625" y="893600"/>
            <a:chExt cx="273900" cy="2444100"/>
          </a:xfrm>
        </p:grpSpPr>
        <p:cxnSp>
          <p:nvCxnSpPr>
            <p:cNvPr id="203" name="Google Shape;203;p11"/>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204" name="Google Shape;204;p11"/>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205" name="Google Shape;205;p11"/>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06" name="Google Shape;206;p11"/>
          <p:cNvPicPr preferRelativeResize="0"/>
          <p:nvPr/>
        </p:nvPicPr>
        <p:blipFill>
          <a:blip r:embed="rId2">
            <a:alphaModFix/>
          </a:blip>
          <a:stretch>
            <a:fillRect/>
          </a:stretch>
        </p:blipFill>
        <p:spPr>
          <a:xfrm>
            <a:off x="2508375" y="-733350"/>
            <a:ext cx="5619899" cy="2467650"/>
          </a:xfrm>
          <a:prstGeom prst="rect">
            <a:avLst/>
          </a:prstGeom>
          <a:noFill/>
          <a:ln>
            <a:noFill/>
          </a:ln>
        </p:spPr>
      </p:pic>
      <p:pic>
        <p:nvPicPr>
          <p:cNvPr id="207" name="Google Shape;207;p11"/>
          <p:cNvPicPr preferRelativeResize="0"/>
          <p:nvPr/>
        </p:nvPicPr>
        <p:blipFill>
          <a:blip r:embed="rId3">
            <a:alphaModFix/>
          </a:blip>
          <a:stretch>
            <a:fillRect/>
          </a:stretch>
        </p:blipFill>
        <p:spPr>
          <a:xfrm>
            <a:off x="362105" y="3875675"/>
            <a:ext cx="3475025" cy="2782799"/>
          </a:xfrm>
          <a:prstGeom prst="rect">
            <a:avLst/>
          </a:prstGeom>
          <a:noFill/>
          <a:ln>
            <a:noFill/>
          </a:ln>
        </p:spPr>
      </p:pic>
      <p:pic>
        <p:nvPicPr>
          <p:cNvPr id="208" name="Google Shape;208;p11"/>
          <p:cNvPicPr preferRelativeResize="0"/>
          <p:nvPr/>
        </p:nvPicPr>
        <p:blipFill>
          <a:blip r:embed="rId4">
            <a:alphaModFix/>
          </a:blip>
          <a:stretch>
            <a:fillRect/>
          </a:stretch>
        </p:blipFill>
        <p:spPr>
          <a:xfrm rot="1966099">
            <a:off x="7762301" y="3033474"/>
            <a:ext cx="2156351" cy="1842151"/>
          </a:xfrm>
          <a:prstGeom prst="rect">
            <a:avLst/>
          </a:prstGeom>
          <a:noFill/>
          <a:ln>
            <a:noFill/>
          </a:ln>
        </p:spPr>
      </p:pic>
      <p:pic>
        <p:nvPicPr>
          <p:cNvPr id="209" name="Google Shape;209;p11"/>
          <p:cNvPicPr preferRelativeResize="0"/>
          <p:nvPr/>
        </p:nvPicPr>
        <p:blipFill>
          <a:blip r:embed="rId4">
            <a:alphaModFix/>
          </a:blip>
          <a:stretch>
            <a:fillRect/>
          </a:stretch>
        </p:blipFill>
        <p:spPr>
          <a:xfrm rot="-2023610" flipH="1">
            <a:off x="-327110" y="-289726"/>
            <a:ext cx="2156350" cy="1842150"/>
          </a:xfrm>
          <a:prstGeom prst="rect">
            <a:avLst/>
          </a:prstGeom>
          <a:noFill/>
          <a:ln>
            <a:noFill/>
          </a:ln>
        </p:spPr>
      </p:pic>
      <p:sp>
        <p:nvSpPr>
          <p:cNvPr id="210" name="Google Shape;210;p11"/>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3112388" y="459350"/>
            <a:ext cx="2984720" cy="2699225"/>
            <a:chOff x="3112388" y="459350"/>
            <a:chExt cx="2984720" cy="2699225"/>
          </a:xfrm>
        </p:grpSpPr>
        <p:pic>
          <p:nvPicPr>
            <p:cNvPr id="212" name="Google Shape;212;p11"/>
            <p:cNvPicPr preferRelativeResize="0"/>
            <p:nvPr/>
          </p:nvPicPr>
          <p:blipFill>
            <a:blip r:embed="rId5">
              <a:alphaModFix/>
            </a:blip>
            <a:stretch>
              <a:fillRect/>
            </a:stretch>
          </p:blipFill>
          <p:spPr>
            <a:xfrm>
              <a:off x="3112412" y="459350"/>
              <a:ext cx="2919178" cy="2699225"/>
            </a:xfrm>
            <a:prstGeom prst="rect">
              <a:avLst/>
            </a:prstGeom>
            <a:noFill/>
            <a:ln>
              <a:noFill/>
            </a:ln>
          </p:spPr>
        </p:pic>
        <p:grpSp>
          <p:nvGrpSpPr>
            <p:cNvPr id="213" name="Google Shape;213;p11"/>
            <p:cNvGrpSpPr/>
            <p:nvPr/>
          </p:nvGrpSpPr>
          <p:grpSpPr>
            <a:xfrm rot="-1750025">
              <a:off x="5572076" y="1922612"/>
              <a:ext cx="468641" cy="353342"/>
              <a:chOff x="5206375" y="539500"/>
              <a:chExt cx="717550" cy="541013"/>
            </a:xfrm>
          </p:grpSpPr>
          <p:sp>
            <p:nvSpPr>
              <p:cNvPr id="214" name="Google Shape;214;p11"/>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1"/>
            <p:cNvGrpSpPr/>
            <p:nvPr/>
          </p:nvGrpSpPr>
          <p:grpSpPr>
            <a:xfrm rot="-6689611">
              <a:off x="3128307" y="1581839"/>
              <a:ext cx="468645" cy="353345"/>
              <a:chOff x="5206375" y="539500"/>
              <a:chExt cx="717550" cy="541013"/>
            </a:xfrm>
          </p:grpSpPr>
          <p:sp>
            <p:nvSpPr>
              <p:cNvPr id="221" name="Google Shape;221;p11"/>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 name="Google Shape;227;p11"/>
          <p:cNvSpPr txBox="1">
            <a:spLocks noGrp="1"/>
          </p:cNvSpPr>
          <p:nvPr>
            <p:ph type="title" hasCustomPrompt="1"/>
          </p:nvPr>
        </p:nvSpPr>
        <p:spPr>
          <a:xfrm>
            <a:off x="2346088" y="3189375"/>
            <a:ext cx="5602200" cy="95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9600"/>
              <a:buNone/>
              <a:defRPr sz="6500">
                <a:solidFill>
                  <a:schemeClr val="accent1"/>
                </a:solidFill>
              </a:defRPr>
            </a:lvl1pPr>
            <a:lvl2pPr lvl="1" algn="ctr" rtl="0">
              <a:lnSpc>
                <a:spcPct val="115000"/>
              </a:lnSpc>
              <a:spcBef>
                <a:spcPts val="0"/>
              </a:spcBef>
              <a:spcAft>
                <a:spcPts val="0"/>
              </a:spcAft>
              <a:buSzPts val="9600"/>
              <a:buNone/>
              <a:defRPr sz="9600"/>
            </a:lvl2pPr>
            <a:lvl3pPr lvl="2" algn="ctr" rtl="0">
              <a:lnSpc>
                <a:spcPct val="115000"/>
              </a:lnSpc>
              <a:spcBef>
                <a:spcPts val="0"/>
              </a:spcBef>
              <a:spcAft>
                <a:spcPts val="0"/>
              </a:spcAft>
              <a:buSzPts val="9600"/>
              <a:buNone/>
              <a:defRPr sz="9600"/>
            </a:lvl3pPr>
            <a:lvl4pPr lvl="3" algn="ctr" rtl="0">
              <a:lnSpc>
                <a:spcPct val="115000"/>
              </a:lnSpc>
              <a:spcBef>
                <a:spcPts val="0"/>
              </a:spcBef>
              <a:spcAft>
                <a:spcPts val="0"/>
              </a:spcAft>
              <a:buSzPts val="9600"/>
              <a:buNone/>
              <a:defRPr sz="9600"/>
            </a:lvl4pPr>
            <a:lvl5pPr lvl="4" algn="ctr" rtl="0">
              <a:lnSpc>
                <a:spcPct val="115000"/>
              </a:lnSpc>
              <a:spcBef>
                <a:spcPts val="0"/>
              </a:spcBef>
              <a:spcAft>
                <a:spcPts val="0"/>
              </a:spcAft>
              <a:buSzPts val="9600"/>
              <a:buNone/>
              <a:defRPr sz="9600"/>
            </a:lvl5pPr>
            <a:lvl6pPr lvl="5" algn="ctr" rtl="0">
              <a:lnSpc>
                <a:spcPct val="115000"/>
              </a:lnSpc>
              <a:spcBef>
                <a:spcPts val="0"/>
              </a:spcBef>
              <a:spcAft>
                <a:spcPts val="0"/>
              </a:spcAft>
              <a:buSzPts val="9600"/>
              <a:buNone/>
              <a:defRPr sz="9600"/>
            </a:lvl6pPr>
            <a:lvl7pPr lvl="6" algn="ctr" rtl="0">
              <a:lnSpc>
                <a:spcPct val="115000"/>
              </a:lnSpc>
              <a:spcBef>
                <a:spcPts val="0"/>
              </a:spcBef>
              <a:spcAft>
                <a:spcPts val="0"/>
              </a:spcAft>
              <a:buSzPts val="9600"/>
              <a:buNone/>
              <a:defRPr sz="9600"/>
            </a:lvl7pPr>
            <a:lvl8pPr lvl="7" algn="ctr" rtl="0">
              <a:lnSpc>
                <a:spcPct val="115000"/>
              </a:lnSpc>
              <a:spcBef>
                <a:spcPts val="0"/>
              </a:spcBef>
              <a:spcAft>
                <a:spcPts val="0"/>
              </a:spcAft>
              <a:buSzPts val="9600"/>
              <a:buNone/>
              <a:defRPr sz="9600"/>
            </a:lvl8pPr>
            <a:lvl9pPr lvl="8" algn="ctr" rtl="0">
              <a:lnSpc>
                <a:spcPct val="115000"/>
              </a:lnSpc>
              <a:spcBef>
                <a:spcPts val="0"/>
              </a:spcBef>
              <a:spcAft>
                <a:spcPts val="0"/>
              </a:spcAft>
              <a:buSzPts val="9600"/>
              <a:buNone/>
              <a:defRPr sz="9600"/>
            </a:lvl9pPr>
          </a:lstStyle>
          <a:p>
            <a:r>
              <a:t>xx%</a:t>
            </a:r>
          </a:p>
        </p:txBody>
      </p:sp>
      <p:sp>
        <p:nvSpPr>
          <p:cNvPr id="228" name="Google Shape;228;p11"/>
          <p:cNvSpPr txBox="1">
            <a:spLocks noGrp="1"/>
          </p:cNvSpPr>
          <p:nvPr>
            <p:ph type="subTitle" idx="1"/>
          </p:nvPr>
        </p:nvSpPr>
        <p:spPr>
          <a:xfrm>
            <a:off x="2346100" y="4073400"/>
            <a:ext cx="5602200" cy="43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1600"/>
              </a:spcBef>
              <a:spcAft>
                <a:spcPts val="0"/>
              </a:spcAft>
              <a:buSzPts val="1600"/>
              <a:buNone/>
              <a:defRPr sz="1600"/>
            </a:lvl3pPr>
            <a:lvl4pPr lvl="3" algn="ctr" rtl="0">
              <a:lnSpc>
                <a:spcPct val="115000"/>
              </a:lnSpc>
              <a:spcBef>
                <a:spcPts val="1600"/>
              </a:spcBef>
              <a:spcAft>
                <a:spcPts val="0"/>
              </a:spcAft>
              <a:buSzPts val="1600"/>
              <a:buNone/>
              <a:defRPr sz="1600"/>
            </a:lvl4pPr>
            <a:lvl5pPr lvl="4" algn="ctr" rtl="0">
              <a:lnSpc>
                <a:spcPct val="115000"/>
              </a:lnSpc>
              <a:spcBef>
                <a:spcPts val="1600"/>
              </a:spcBef>
              <a:spcAft>
                <a:spcPts val="0"/>
              </a:spcAft>
              <a:buSzPts val="1600"/>
              <a:buNone/>
              <a:defRPr sz="1600"/>
            </a:lvl5pPr>
            <a:lvl6pPr lvl="5" algn="ctr" rtl="0">
              <a:lnSpc>
                <a:spcPct val="115000"/>
              </a:lnSpc>
              <a:spcBef>
                <a:spcPts val="1600"/>
              </a:spcBef>
              <a:spcAft>
                <a:spcPts val="0"/>
              </a:spcAft>
              <a:buSzPts val="1600"/>
              <a:buNone/>
              <a:defRPr sz="1600"/>
            </a:lvl6pPr>
            <a:lvl7pPr lvl="6" algn="ctr" rtl="0">
              <a:lnSpc>
                <a:spcPct val="115000"/>
              </a:lnSpc>
              <a:spcBef>
                <a:spcPts val="1600"/>
              </a:spcBef>
              <a:spcAft>
                <a:spcPts val="0"/>
              </a:spcAft>
              <a:buSzPts val="1600"/>
              <a:buNone/>
              <a:defRPr sz="1600"/>
            </a:lvl7pPr>
            <a:lvl8pPr lvl="7" algn="ctr" rtl="0">
              <a:lnSpc>
                <a:spcPct val="115000"/>
              </a:lnSpc>
              <a:spcBef>
                <a:spcPts val="1600"/>
              </a:spcBef>
              <a:spcAft>
                <a:spcPts val="0"/>
              </a:spcAft>
              <a:buSzPts val="1600"/>
              <a:buNone/>
              <a:defRPr sz="1600"/>
            </a:lvl8pPr>
            <a:lvl9pPr lvl="8" algn="ctr" rtl="0">
              <a:lnSpc>
                <a:spcPct val="115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230"/>
        <p:cNvGrpSpPr/>
        <p:nvPr/>
      </p:nvGrpSpPr>
      <p:grpSpPr>
        <a:xfrm>
          <a:off x="0" y="0"/>
          <a:ext cx="0" cy="0"/>
          <a:chOff x="0" y="0"/>
          <a:chExt cx="0" cy="0"/>
        </a:xfrm>
      </p:grpSpPr>
      <p:grpSp>
        <p:nvGrpSpPr>
          <p:cNvPr id="231" name="Google Shape;231;p13"/>
          <p:cNvGrpSpPr/>
          <p:nvPr/>
        </p:nvGrpSpPr>
        <p:grpSpPr>
          <a:xfrm rot="3439522">
            <a:off x="3818183" y="-1153553"/>
            <a:ext cx="174972" cy="2496594"/>
            <a:chOff x="7813564" y="694083"/>
            <a:chExt cx="174961" cy="2643617"/>
          </a:xfrm>
        </p:grpSpPr>
        <p:cxnSp>
          <p:nvCxnSpPr>
            <p:cNvPr id="232" name="Google Shape;232;p13"/>
            <p:cNvCxnSpPr/>
            <p:nvPr/>
          </p:nvCxnSpPr>
          <p:spPr>
            <a:xfrm>
              <a:off x="7813564" y="694083"/>
              <a:ext cx="0" cy="2358000"/>
            </a:xfrm>
            <a:prstGeom prst="straightConnector1">
              <a:avLst/>
            </a:prstGeom>
            <a:noFill/>
            <a:ln w="9525" cap="flat" cmpd="sng">
              <a:solidFill>
                <a:schemeClr val="dk1"/>
              </a:solidFill>
              <a:prstDash val="dot"/>
              <a:round/>
              <a:headEnd type="none" w="med" len="med"/>
              <a:tailEnd type="none" w="med" len="med"/>
            </a:ln>
          </p:spPr>
        </p:cxnSp>
        <p:cxnSp>
          <p:nvCxnSpPr>
            <p:cNvPr id="233" name="Google Shape;233;p1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234" name="Google Shape;234;p13"/>
          <p:cNvGrpSpPr/>
          <p:nvPr/>
        </p:nvGrpSpPr>
        <p:grpSpPr>
          <a:xfrm rot="3439522">
            <a:off x="9389808" y="-883478"/>
            <a:ext cx="174972" cy="2496594"/>
            <a:chOff x="7813564" y="694083"/>
            <a:chExt cx="174961" cy="2643617"/>
          </a:xfrm>
        </p:grpSpPr>
        <p:cxnSp>
          <p:nvCxnSpPr>
            <p:cNvPr id="235" name="Google Shape;235;p13"/>
            <p:cNvCxnSpPr/>
            <p:nvPr/>
          </p:nvCxnSpPr>
          <p:spPr>
            <a:xfrm>
              <a:off x="7813564" y="694083"/>
              <a:ext cx="0" cy="2358000"/>
            </a:xfrm>
            <a:prstGeom prst="straightConnector1">
              <a:avLst/>
            </a:prstGeom>
            <a:noFill/>
            <a:ln w="9525" cap="flat" cmpd="sng">
              <a:solidFill>
                <a:schemeClr val="dk1"/>
              </a:solidFill>
              <a:prstDash val="dot"/>
              <a:round/>
              <a:headEnd type="none" w="med" len="med"/>
              <a:tailEnd type="none" w="med" len="med"/>
            </a:ln>
          </p:spPr>
        </p:cxnSp>
        <p:cxnSp>
          <p:nvCxnSpPr>
            <p:cNvPr id="236" name="Google Shape;236;p1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37" name="Google Shape;237;p13"/>
          <p:cNvPicPr preferRelativeResize="0"/>
          <p:nvPr/>
        </p:nvPicPr>
        <p:blipFill>
          <a:blip r:embed="rId2">
            <a:alphaModFix/>
          </a:blip>
          <a:stretch>
            <a:fillRect/>
          </a:stretch>
        </p:blipFill>
        <p:spPr>
          <a:xfrm rot="-7399714" flipH="1">
            <a:off x="2812214" y="4163049"/>
            <a:ext cx="2156351" cy="1842150"/>
          </a:xfrm>
          <a:prstGeom prst="rect">
            <a:avLst/>
          </a:prstGeom>
          <a:noFill/>
          <a:ln>
            <a:noFill/>
          </a:ln>
        </p:spPr>
      </p:pic>
      <p:pic>
        <p:nvPicPr>
          <p:cNvPr id="238" name="Google Shape;238;p13"/>
          <p:cNvPicPr preferRelativeResize="0"/>
          <p:nvPr/>
        </p:nvPicPr>
        <p:blipFill>
          <a:blip r:embed="rId3">
            <a:alphaModFix/>
          </a:blip>
          <a:stretch>
            <a:fillRect/>
          </a:stretch>
        </p:blipFill>
        <p:spPr>
          <a:xfrm>
            <a:off x="5387100" y="3331912"/>
            <a:ext cx="4835949" cy="2123425"/>
          </a:xfrm>
          <a:prstGeom prst="rect">
            <a:avLst/>
          </a:prstGeom>
          <a:noFill/>
          <a:ln>
            <a:noFill/>
          </a:ln>
        </p:spPr>
      </p:pic>
      <p:cxnSp>
        <p:nvCxnSpPr>
          <p:cNvPr id="239" name="Google Shape;239;p13"/>
          <p:cNvCxnSpPr/>
          <p:nvPr/>
        </p:nvCxnSpPr>
        <p:spPr>
          <a:xfrm>
            <a:off x="416680" y="312932"/>
            <a:ext cx="0" cy="1645634"/>
          </a:xfrm>
          <a:prstGeom prst="straightConnector1">
            <a:avLst/>
          </a:prstGeom>
          <a:noFill/>
          <a:ln w="9525" cap="flat" cmpd="sng">
            <a:solidFill>
              <a:schemeClr val="dk1"/>
            </a:solidFill>
            <a:prstDash val="dot"/>
            <a:round/>
            <a:headEnd type="none" w="med" len="med"/>
            <a:tailEnd type="none" w="med" len="med"/>
          </a:ln>
        </p:spPr>
      </p:cxnSp>
      <p:pic>
        <p:nvPicPr>
          <p:cNvPr id="240" name="Google Shape;240;p13"/>
          <p:cNvPicPr preferRelativeResize="0"/>
          <p:nvPr/>
        </p:nvPicPr>
        <p:blipFill>
          <a:blip r:embed="rId4">
            <a:alphaModFix/>
          </a:blip>
          <a:stretch>
            <a:fillRect/>
          </a:stretch>
        </p:blipFill>
        <p:spPr>
          <a:xfrm>
            <a:off x="-1845945" y="3030950"/>
            <a:ext cx="3027526" cy="2424400"/>
          </a:xfrm>
          <a:prstGeom prst="rect">
            <a:avLst/>
          </a:prstGeom>
          <a:noFill/>
          <a:ln>
            <a:noFill/>
          </a:ln>
        </p:spPr>
      </p:pic>
      <p:pic>
        <p:nvPicPr>
          <p:cNvPr id="241" name="Google Shape;241;p13"/>
          <p:cNvPicPr preferRelativeResize="0"/>
          <p:nvPr/>
        </p:nvPicPr>
        <p:blipFill>
          <a:blip r:embed="rId2">
            <a:alphaModFix/>
          </a:blip>
          <a:stretch>
            <a:fillRect/>
          </a:stretch>
        </p:blipFill>
        <p:spPr>
          <a:xfrm rot="-3400286">
            <a:off x="5745014" y="-755251"/>
            <a:ext cx="2156351" cy="1842150"/>
          </a:xfrm>
          <a:prstGeom prst="rect">
            <a:avLst/>
          </a:prstGeom>
          <a:noFill/>
          <a:ln>
            <a:noFill/>
          </a:ln>
        </p:spPr>
      </p:pic>
      <p:sp>
        <p:nvSpPr>
          <p:cNvPr id="242" name="Google Shape;242;p1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txBox="1">
            <a:spLocks noGrp="1"/>
          </p:cNvSpPr>
          <p:nvPr>
            <p:ph type="subTitle" idx="1"/>
          </p:nvPr>
        </p:nvSpPr>
        <p:spPr>
          <a:xfrm>
            <a:off x="713225" y="2390990"/>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44" name="Google Shape;244;p13"/>
          <p:cNvSpPr txBox="1">
            <a:spLocks noGrp="1"/>
          </p:cNvSpPr>
          <p:nvPr>
            <p:ph type="subTitle" idx="2"/>
          </p:nvPr>
        </p:nvSpPr>
        <p:spPr>
          <a:xfrm>
            <a:off x="713225" y="3861159"/>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45" name="Google Shape;245;p13"/>
          <p:cNvSpPr txBox="1">
            <a:spLocks noGrp="1"/>
          </p:cNvSpPr>
          <p:nvPr>
            <p:ph type="subTitle" idx="3"/>
          </p:nvPr>
        </p:nvSpPr>
        <p:spPr>
          <a:xfrm>
            <a:off x="3419250" y="3861159"/>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46" name="Google Shape;246;p13"/>
          <p:cNvSpPr txBox="1">
            <a:spLocks noGrp="1"/>
          </p:cNvSpPr>
          <p:nvPr>
            <p:ph type="subTitle" idx="4"/>
          </p:nvPr>
        </p:nvSpPr>
        <p:spPr>
          <a:xfrm>
            <a:off x="3419250" y="2390990"/>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47" name="Google Shape;247;p13"/>
          <p:cNvSpPr txBox="1">
            <a:spLocks noGrp="1"/>
          </p:cNvSpPr>
          <p:nvPr>
            <p:ph type="title" hasCustomPrompt="1"/>
          </p:nvPr>
        </p:nvSpPr>
        <p:spPr>
          <a:xfrm>
            <a:off x="1415375" y="1648938"/>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48" name="Google Shape;248;p13"/>
          <p:cNvSpPr txBox="1">
            <a:spLocks noGrp="1"/>
          </p:cNvSpPr>
          <p:nvPr>
            <p:ph type="title" idx="5" hasCustomPrompt="1"/>
          </p:nvPr>
        </p:nvSpPr>
        <p:spPr>
          <a:xfrm>
            <a:off x="4121400"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49" name="Google Shape;249;p13"/>
          <p:cNvSpPr txBox="1">
            <a:spLocks noGrp="1"/>
          </p:cNvSpPr>
          <p:nvPr>
            <p:ph type="title" idx="6" hasCustomPrompt="1"/>
          </p:nvPr>
        </p:nvSpPr>
        <p:spPr>
          <a:xfrm>
            <a:off x="141537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50" name="Google Shape;250;p13"/>
          <p:cNvSpPr txBox="1">
            <a:spLocks noGrp="1"/>
          </p:cNvSpPr>
          <p:nvPr>
            <p:ph type="title" idx="7" hasCustomPrompt="1"/>
          </p:nvPr>
        </p:nvSpPr>
        <p:spPr>
          <a:xfrm>
            <a:off x="4121400" y="1648938"/>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51" name="Google Shape;251;p13"/>
          <p:cNvSpPr txBox="1">
            <a:spLocks noGrp="1"/>
          </p:cNvSpPr>
          <p:nvPr>
            <p:ph type="subTitle" idx="8"/>
          </p:nvPr>
        </p:nvSpPr>
        <p:spPr>
          <a:xfrm>
            <a:off x="6125275" y="3861159"/>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52" name="Google Shape;252;p13"/>
          <p:cNvSpPr txBox="1">
            <a:spLocks noGrp="1"/>
          </p:cNvSpPr>
          <p:nvPr>
            <p:ph type="subTitle" idx="9"/>
          </p:nvPr>
        </p:nvSpPr>
        <p:spPr>
          <a:xfrm>
            <a:off x="6125275" y="2390990"/>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253" name="Google Shape;253;p13"/>
          <p:cNvSpPr txBox="1">
            <a:spLocks noGrp="1"/>
          </p:cNvSpPr>
          <p:nvPr>
            <p:ph type="title" idx="13" hasCustomPrompt="1"/>
          </p:nvPr>
        </p:nvSpPr>
        <p:spPr>
          <a:xfrm>
            <a:off x="682742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54" name="Google Shape;254;p13"/>
          <p:cNvSpPr txBox="1">
            <a:spLocks noGrp="1"/>
          </p:cNvSpPr>
          <p:nvPr>
            <p:ph type="title" idx="14" hasCustomPrompt="1"/>
          </p:nvPr>
        </p:nvSpPr>
        <p:spPr>
          <a:xfrm>
            <a:off x="6827425" y="1648938"/>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accen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55" name="Google Shape;255;p13"/>
          <p:cNvSpPr txBox="1">
            <a:spLocks noGrp="1"/>
          </p:cNvSpPr>
          <p:nvPr>
            <p:ph type="subTitle" idx="15"/>
          </p:nvPr>
        </p:nvSpPr>
        <p:spPr>
          <a:xfrm>
            <a:off x="713225" y="212601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6" name="Google Shape;256;p13"/>
          <p:cNvSpPr txBox="1">
            <a:spLocks noGrp="1"/>
          </p:cNvSpPr>
          <p:nvPr>
            <p:ph type="subTitle" idx="16"/>
          </p:nvPr>
        </p:nvSpPr>
        <p:spPr>
          <a:xfrm>
            <a:off x="713225" y="35827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7" name="Google Shape;257;p13"/>
          <p:cNvSpPr txBox="1">
            <a:spLocks noGrp="1"/>
          </p:cNvSpPr>
          <p:nvPr>
            <p:ph type="subTitle" idx="17"/>
          </p:nvPr>
        </p:nvSpPr>
        <p:spPr>
          <a:xfrm>
            <a:off x="3419250" y="35827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8" name="Google Shape;258;p13"/>
          <p:cNvSpPr txBox="1">
            <a:spLocks noGrp="1"/>
          </p:cNvSpPr>
          <p:nvPr>
            <p:ph type="subTitle" idx="18"/>
          </p:nvPr>
        </p:nvSpPr>
        <p:spPr>
          <a:xfrm>
            <a:off x="3419250" y="212601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9" name="Google Shape;259;p13"/>
          <p:cNvSpPr txBox="1">
            <a:spLocks noGrp="1"/>
          </p:cNvSpPr>
          <p:nvPr>
            <p:ph type="subTitle" idx="19"/>
          </p:nvPr>
        </p:nvSpPr>
        <p:spPr>
          <a:xfrm>
            <a:off x="6125275" y="35827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60" name="Google Shape;260;p13"/>
          <p:cNvSpPr txBox="1">
            <a:spLocks noGrp="1"/>
          </p:cNvSpPr>
          <p:nvPr>
            <p:ph type="subTitle" idx="20"/>
          </p:nvPr>
        </p:nvSpPr>
        <p:spPr>
          <a:xfrm>
            <a:off x="6125275" y="212601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2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261" name="Google Shape;261;p13"/>
          <p:cNvPicPr preferRelativeResize="0"/>
          <p:nvPr/>
        </p:nvPicPr>
        <p:blipFill rotWithShape="1">
          <a:blip r:embed="rId5">
            <a:alphaModFix/>
          </a:blip>
          <a:srcRect l="24424" t="7966" r="-7584" b="-2350"/>
          <a:stretch/>
        </p:blipFill>
        <p:spPr>
          <a:xfrm>
            <a:off x="502920" y="317375"/>
            <a:ext cx="1409747" cy="1732449"/>
          </a:xfrm>
          <a:prstGeom prst="rect">
            <a:avLst/>
          </a:prstGeom>
          <a:noFill/>
          <a:ln>
            <a:noFill/>
          </a:ln>
        </p:spPr>
      </p:pic>
      <p:sp>
        <p:nvSpPr>
          <p:cNvPr id="262" name="Google Shape;262;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13">
    <p:spTree>
      <p:nvGrpSpPr>
        <p:cNvPr id="1" name="Shape 263"/>
        <p:cNvGrpSpPr/>
        <p:nvPr/>
      </p:nvGrpSpPr>
      <p:grpSpPr>
        <a:xfrm>
          <a:off x="0" y="0"/>
          <a:ext cx="0" cy="0"/>
          <a:chOff x="0" y="0"/>
          <a:chExt cx="0" cy="0"/>
        </a:xfrm>
      </p:grpSpPr>
      <p:cxnSp>
        <p:nvCxnSpPr>
          <p:cNvPr id="264" name="Google Shape;264;p14"/>
          <p:cNvCxnSpPr/>
          <p:nvPr/>
        </p:nvCxnSpPr>
        <p:spPr>
          <a:xfrm>
            <a:off x="1665446" y="-693915"/>
            <a:ext cx="0" cy="1621840"/>
          </a:xfrm>
          <a:prstGeom prst="straightConnector1">
            <a:avLst/>
          </a:prstGeom>
          <a:noFill/>
          <a:ln w="9525" cap="flat" cmpd="sng">
            <a:solidFill>
              <a:schemeClr val="dk1"/>
            </a:solidFill>
            <a:prstDash val="dot"/>
            <a:round/>
            <a:headEnd type="none" w="med" len="med"/>
            <a:tailEnd type="none" w="med" len="med"/>
          </a:ln>
        </p:spPr>
      </p:cxnSp>
      <p:cxnSp>
        <p:nvCxnSpPr>
          <p:cNvPr id="265" name="Google Shape;265;p14"/>
          <p:cNvCxnSpPr/>
          <p:nvPr/>
        </p:nvCxnSpPr>
        <p:spPr>
          <a:xfrm>
            <a:off x="1151830" y="371836"/>
            <a:ext cx="0" cy="395143"/>
          </a:xfrm>
          <a:prstGeom prst="straightConnector1">
            <a:avLst/>
          </a:prstGeom>
          <a:noFill/>
          <a:ln w="9525" cap="flat" cmpd="sng">
            <a:solidFill>
              <a:schemeClr val="dk1"/>
            </a:solidFill>
            <a:prstDash val="dot"/>
            <a:round/>
            <a:headEnd type="none" w="med" len="med"/>
            <a:tailEnd type="none" w="med" len="med"/>
          </a:ln>
        </p:spPr>
      </p:cxnSp>
      <p:pic>
        <p:nvPicPr>
          <p:cNvPr id="266" name="Google Shape;266;p14"/>
          <p:cNvPicPr preferRelativeResize="0"/>
          <p:nvPr/>
        </p:nvPicPr>
        <p:blipFill>
          <a:blip r:embed="rId2">
            <a:alphaModFix/>
          </a:blip>
          <a:stretch>
            <a:fillRect/>
          </a:stretch>
        </p:blipFill>
        <p:spPr>
          <a:xfrm>
            <a:off x="2538550" y="-736950"/>
            <a:ext cx="5619899" cy="2467650"/>
          </a:xfrm>
          <a:prstGeom prst="rect">
            <a:avLst/>
          </a:prstGeom>
          <a:noFill/>
          <a:ln>
            <a:noFill/>
          </a:ln>
        </p:spPr>
      </p:pic>
      <p:grpSp>
        <p:nvGrpSpPr>
          <p:cNvPr id="267" name="Google Shape;267;p14"/>
          <p:cNvGrpSpPr/>
          <p:nvPr/>
        </p:nvGrpSpPr>
        <p:grpSpPr>
          <a:xfrm rot="3558977">
            <a:off x="8419429" y="-343652"/>
            <a:ext cx="273901" cy="1681060"/>
            <a:chOff x="7714625" y="893600"/>
            <a:chExt cx="273900" cy="2444100"/>
          </a:xfrm>
        </p:grpSpPr>
        <p:cxnSp>
          <p:nvCxnSpPr>
            <p:cNvPr id="268" name="Google Shape;268;p1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269" name="Google Shape;269;p1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270" name="Google Shape;270;p1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71" name="Google Shape;271;p14"/>
          <p:cNvPicPr preferRelativeResize="0"/>
          <p:nvPr/>
        </p:nvPicPr>
        <p:blipFill>
          <a:blip r:embed="rId2">
            <a:alphaModFix/>
          </a:blip>
          <a:stretch>
            <a:fillRect/>
          </a:stretch>
        </p:blipFill>
        <p:spPr>
          <a:xfrm>
            <a:off x="3953775" y="798000"/>
            <a:ext cx="5619899" cy="2467650"/>
          </a:xfrm>
          <a:prstGeom prst="rect">
            <a:avLst/>
          </a:prstGeom>
          <a:noFill/>
          <a:ln>
            <a:noFill/>
          </a:ln>
        </p:spPr>
      </p:pic>
      <p:pic>
        <p:nvPicPr>
          <p:cNvPr id="272" name="Google Shape;272;p14"/>
          <p:cNvPicPr preferRelativeResize="0"/>
          <p:nvPr/>
        </p:nvPicPr>
        <p:blipFill>
          <a:blip r:embed="rId3">
            <a:alphaModFix/>
          </a:blip>
          <a:stretch>
            <a:fillRect/>
          </a:stretch>
        </p:blipFill>
        <p:spPr>
          <a:xfrm>
            <a:off x="542355" y="4413125"/>
            <a:ext cx="3475025" cy="2782799"/>
          </a:xfrm>
          <a:prstGeom prst="rect">
            <a:avLst/>
          </a:prstGeom>
          <a:noFill/>
          <a:ln>
            <a:noFill/>
          </a:ln>
        </p:spPr>
      </p:pic>
      <p:cxnSp>
        <p:nvCxnSpPr>
          <p:cNvPr id="273" name="Google Shape;273;p14"/>
          <p:cNvCxnSpPr/>
          <p:nvPr/>
        </p:nvCxnSpPr>
        <p:spPr>
          <a:xfrm>
            <a:off x="5539100" y="4298732"/>
            <a:ext cx="0" cy="1621812"/>
          </a:xfrm>
          <a:prstGeom prst="straightConnector1">
            <a:avLst/>
          </a:prstGeom>
          <a:noFill/>
          <a:ln w="9525" cap="flat" cmpd="sng">
            <a:solidFill>
              <a:schemeClr val="dk1"/>
            </a:solidFill>
            <a:prstDash val="dot"/>
            <a:round/>
            <a:headEnd type="none" w="med" len="med"/>
            <a:tailEnd type="none" w="med" len="med"/>
          </a:ln>
        </p:spPr>
      </p:cxnSp>
      <p:cxnSp>
        <p:nvCxnSpPr>
          <p:cNvPr id="274" name="Google Shape;274;p14"/>
          <p:cNvCxnSpPr/>
          <p:nvPr/>
        </p:nvCxnSpPr>
        <p:spPr>
          <a:xfrm>
            <a:off x="4597330" y="5358423"/>
            <a:ext cx="0" cy="395143"/>
          </a:xfrm>
          <a:prstGeom prst="straightConnector1">
            <a:avLst/>
          </a:prstGeom>
          <a:noFill/>
          <a:ln w="9525" cap="flat" cmpd="sng">
            <a:solidFill>
              <a:schemeClr val="dk1"/>
            </a:solidFill>
            <a:prstDash val="dot"/>
            <a:round/>
            <a:headEnd type="none" w="med" len="med"/>
            <a:tailEnd type="none" w="med" len="med"/>
          </a:ln>
        </p:spPr>
      </p:cxnSp>
      <p:pic>
        <p:nvPicPr>
          <p:cNvPr id="275" name="Google Shape;275;p14"/>
          <p:cNvPicPr preferRelativeResize="0"/>
          <p:nvPr/>
        </p:nvPicPr>
        <p:blipFill>
          <a:blip r:embed="rId4">
            <a:alphaModFix/>
          </a:blip>
          <a:stretch>
            <a:fillRect/>
          </a:stretch>
        </p:blipFill>
        <p:spPr>
          <a:xfrm rot="-2833173">
            <a:off x="7579277" y="3643951"/>
            <a:ext cx="2156351" cy="1842149"/>
          </a:xfrm>
          <a:prstGeom prst="rect">
            <a:avLst/>
          </a:prstGeom>
          <a:noFill/>
          <a:ln>
            <a:noFill/>
          </a:ln>
        </p:spPr>
      </p:pic>
      <p:pic>
        <p:nvPicPr>
          <p:cNvPr id="276" name="Google Shape;276;p14"/>
          <p:cNvPicPr preferRelativeResize="0"/>
          <p:nvPr/>
        </p:nvPicPr>
        <p:blipFill>
          <a:blip r:embed="rId4">
            <a:alphaModFix/>
          </a:blip>
          <a:stretch>
            <a:fillRect/>
          </a:stretch>
        </p:blipFill>
        <p:spPr>
          <a:xfrm rot="4421044">
            <a:off x="-808810" y="522225"/>
            <a:ext cx="2156350" cy="1842149"/>
          </a:xfrm>
          <a:prstGeom prst="rect">
            <a:avLst/>
          </a:prstGeom>
          <a:noFill/>
          <a:ln>
            <a:noFill/>
          </a:ln>
        </p:spPr>
      </p:pic>
      <p:sp>
        <p:nvSpPr>
          <p:cNvPr id="277" name="Google Shape;277;p1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txBox="1">
            <a:spLocks noGrp="1"/>
          </p:cNvSpPr>
          <p:nvPr>
            <p:ph type="title" hasCustomPrompt="1"/>
          </p:nvPr>
        </p:nvSpPr>
        <p:spPr>
          <a:xfrm>
            <a:off x="4574275" y="1051225"/>
            <a:ext cx="3856500" cy="76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5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279" name="Google Shape;279;p14"/>
          <p:cNvSpPr txBox="1">
            <a:spLocks noGrp="1"/>
          </p:cNvSpPr>
          <p:nvPr>
            <p:ph type="subTitle" idx="1"/>
          </p:nvPr>
        </p:nvSpPr>
        <p:spPr>
          <a:xfrm>
            <a:off x="4574275" y="1632179"/>
            <a:ext cx="3856500" cy="36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280" name="Google Shape;280;p14"/>
          <p:cNvSpPr txBox="1">
            <a:spLocks noGrp="1"/>
          </p:cNvSpPr>
          <p:nvPr>
            <p:ph type="title" idx="2" hasCustomPrompt="1"/>
          </p:nvPr>
        </p:nvSpPr>
        <p:spPr>
          <a:xfrm>
            <a:off x="4574275" y="2158435"/>
            <a:ext cx="3856500" cy="76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5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281" name="Google Shape;281;p14"/>
          <p:cNvSpPr txBox="1">
            <a:spLocks noGrp="1"/>
          </p:cNvSpPr>
          <p:nvPr>
            <p:ph type="subTitle" idx="3"/>
          </p:nvPr>
        </p:nvSpPr>
        <p:spPr>
          <a:xfrm>
            <a:off x="4574275" y="2752102"/>
            <a:ext cx="3856500" cy="36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282" name="Google Shape;282;p14"/>
          <p:cNvSpPr txBox="1">
            <a:spLocks noGrp="1"/>
          </p:cNvSpPr>
          <p:nvPr>
            <p:ph type="title" idx="4" hasCustomPrompt="1"/>
          </p:nvPr>
        </p:nvSpPr>
        <p:spPr>
          <a:xfrm>
            <a:off x="4574275" y="3265646"/>
            <a:ext cx="3856500" cy="768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5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283" name="Google Shape;283;p14"/>
          <p:cNvSpPr txBox="1">
            <a:spLocks noGrp="1"/>
          </p:cNvSpPr>
          <p:nvPr>
            <p:ph type="subTitle" idx="5"/>
          </p:nvPr>
        </p:nvSpPr>
        <p:spPr>
          <a:xfrm>
            <a:off x="4574275" y="3872025"/>
            <a:ext cx="3856500" cy="36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pic>
        <p:nvPicPr>
          <p:cNvPr id="284" name="Google Shape;284;p14"/>
          <p:cNvPicPr preferRelativeResize="0"/>
          <p:nvPr/>
        </p:nvPicPr>
        <p:blipFill>
          <a:blip r:embed="rId5">
            <a:alphaModFix/>
          </a:blip>
          <a:stretch>
            <a:fillRect/>
          </a:stretch>
        </p:blipFill>
        <p:spPr>
          <a:xfrm>
            <a:off x="572675" y="1078900"/>
            <a:ext cx="3202125" cy="32041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CUSTOM_18">
    <p:spTree>
      <p:nvGrpSpPr>
        <p:cNvPr id="1" name="Shape 285"/>
        <p:cNvGrpSpPr/>
        <p:nvPr/>
      </p:nvGrpSpPr>
      <p:grpSpPr>
        <a:xfrm>
          <a:off x="0" y="0"/>
          <a:ext cx="0" cy="0"/>
          <a:chOff x="0" y="0"/>
          <a:chExt cx="0" cy="0"/>
        </a:xfrm>
      </p:grpSpPr>
      <p:grpSp>
        <p:nvGrpSpPr>
          <p:cNvPr id="286" name="Google Shape;286;p15"/>
          <p:cNvGrpSpPr/>
          <p:nvPr/>
        </p:nvGrpSpPr>
        <p:grpSpPr>
          <a:xfrm rot="3558977">
            <a:off x="8585529" y="73711"/>
            <a:ext cx="273901" cy="1681060"/>
            <a:chOff x="7714625" y="893600"/>
            <a:chExt cx="273900" cy="2444100"/>
          </a:xfrm>
        </p:grpSpPr>
        <p:cxnSp>
          <p:nvCxnSpPr>
            <p:cNvPr id="287" name="Google Shape;287;p1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288" name="Google Shape;288;p1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289" name="Google Shape;289;p1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290" name="Google Shape;290;p15"/>
          <p:cNvGrpSpPr/>
          <p:nvPr/>
        </p:nvGrpSpPr>
        <p:grpSpPr>
          <a:xfrm rot="3558977">
            <a:off x="6046979" y="-416714"/>
            <a:ext cx="273901" cy="1681060"/>
            <a:chOff x="7714625" y="893600"/>
            <a:chExt cx="273900" cy="2444100"/>
          </a:xfrm>
        </p:grpSpPr>
        <p:cxnSp>
          <p:nvCxnSpPr>
            <p:cNvPr id="291" name="Google Shape;291;p1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292" name="Google Shape;292;p1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293" name="Google Shape;293;p1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94" name="Google Shape;294;p15"/>
          <p:cNvPicPr preferRelativeResize="0"/>
          <p:nvPr/>
        </p:nvPicPr>
        <p:blipFill>
          <a:blip r:embed="rId2">
            <a:alphaModFix/>
          </a:blip>
          <a:stretch>
            <a:fillRect/>
          </a:stretch>
        </p:blipFill>
        <p:spPr>
          <a:xfrm>
            <a:off x="5511250" y="1699050"/>
            <a:ext cx="5619899" cy="2467650"/>
          </a:xfrm>
          <a:prstGeom prst="rect">
            <a:avLst/>
          </a:prstGeom>
          <a:noFill/>
          <a:ln>
            <a:noFill/>
          </a:ln>
        </p:spPr>
      </p:pic>
      <p:pic>
        <p:nvPicPr>
          <p:cNvPr id="295" name="Google Shape;295;p15"/>
          <p:cNvPicPr preferRelativeResize="0"/>
          <p:nvPr/>
        </p:nvPicPr>
        <p:blipFill>
          <a:blip r:embed="rId3">
            <a:alphaModFix/>
          </a:blip>
          <a:stretch>
            <a:fillRect/>
          </a:stretch>
        </p:blipFill>
        <p:spPr>
          <a:xfrm>
            <a:off x="1351455" y="3931900"/>
            <a:ext cx="3475025" cy="2782799"/>
          </a:xfrm>
          <a:prstGeom prst="rect">
            <a:avLst/>
          </a:prstGeom>
          <a:noFill/>
          <a:ln>
            <a:noFill/>
          </a:ln>
        </p:spPr>
      </p:pic>
      <p:cxnSp>
        <p:nvCxnSpPr>
          <p:cNvPr id="296" name="Google Shape;296;p15"/>
          <p:cNvCxnSpPr/>
          <p:nvPr/>
        </p:nvCxnSpPr>
        <p:spPr>
          <a:xfrm>
            <a:off x="292500" y="2707132"/>
            <a:ext cx="0" cy="1621812"/>
          </a:xfrm>
          <a:prstGeom prst="straightConnector1">
            <a:avLst/>
          </a:prstGeom>
          <a:noFill/>
          <a:ln w="9525" cap="flat" cmpd="sng">
            <a:solidFill>
              <a:schemeClr val="dk1"/>
            </a:solidFill>
            <a:prstDash val="dot"/>
            <a:round/>
            <a:headEnd type="none" w="med" len="med"/>
            <a:tailEnd type="none" w="med" len="med"/>
          </a:ln>
        </p:spPr>
      </p:cxnSp>
      <p:pic>
        <p:nvPicPr>
          <p:cNvPr id="297" name="Google Shape;297;p15"/>
          <p:cNvPicPr preferRelativeResize="0"/>
          <p:nvPr/>
        </p:nvPicPr>
        <p:blipFill>
          <a:blip r:embed="rId4">
            <a:alphaModFix/>
          </a:blip>
          <a:stretch>
            <a:fillRect/>
          </a:stretch>
        </p:blipFill>
        <p:spPr>
          <a:xfrm rot="-2700000">
            <a:off x="7503777" y="3793274"/>
            <a:ext cx="2156351" cy="1842151"/>
          </a:xfrm>
          <a:prstGeom prst="rect">
            <a:avLst/>
          </a:prstGeom>
          <a:noFill/>
          <a:ln>
            <a:noFill/>
          </a:ln>
        </p:spPr>
      </p:pic>
      <p:pic>
        <p:nvPicPr>
          <p:cNvPr id="298" name="Google Shape;298;p15"/>
          <p:cNvPicPr preferRelativeResize="0"/>
          <p:nvPr/>
        </p:nvPicPr>
        <p:blipFill>
          <a:blip r:embed="rId4">
            <a:alphaModFix/>
          </a:blip>
          <a:stretch>
            <a:fillRect/>
          </a:stretch>
        </p:blipFill>
        <p:spPr>
          <a:xfrm rot="7494211">
            <a:off x="-411535" y="-446525"/>
            <a:ext cx="2156350" cy="1842150"/>
          </a:xfrm>
          <a:prstGeom prst="rect">
            <a:avLst/>
          </a:prstGeom>
          <a:noFill/>
          <a:ln>
            <a:noFill/>
          </a:ln>
        </p:spPr>
      </p:pic>
      <p:sp>
        <p:nvSpPr>
          <p:cNvPr id="299" name="Google Shape;299;p1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txBox="1">
            <a:spLocks noGrp="1"/>
          </p:cNvSpPr>
          <p:nvPr>
            <p:ph type="subTitle" idx="1"/>
          </p:nvPr>
        </p:nvSpPr>
        <p:spPr>
          <a:xfrm>
            <a:off x="937625" y="34777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01" name="Google Shape;301;p15"/>
          <p:cNvSpPr txBox="1">
            <a:spLocks noGrp="1"/>
          </p:cNvSpPr>
          <p:nvPr>
            <p:ph type="subTitle" idx="2"/>
          </p:nvPr>
        </p:nvSpPr>
        <p:spPr>
          <a:xfrm>
            <a:off x="3484350" y="34777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02" name="Google Shape;302;p15"/>
          <p:cNvSpPr txBox="1">
            <a:spLocks noGrp="1"/>
          </p:cNvSpPr>
          <p:nvPr>
            <p:ph type="subTitle" idx="3"/>
          </p:nvPr>
        </p:nvSpPr>
        <p:spPr>
          <a:xfrm>
            <a:off x="6031074" y="34777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03" name="Google Shape;303;p15"/>
          <p:cNvSpPr txBox="1">
            <a:spLocks noGrp="1"/>
          </p:cNvSpPr>
          <p:nvPr>
            <p:ph type="subTitle" idx="4"/>
          </p:nvPr>
        </p:nvSpPr>
        <p:spPr>
          <a:xfrm>
            <a:off x="937625" y="322447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04" name="Google Shape;304;p15"/>
          <p:cNvSpPr txBox="1">
            <a:spLocks noGrp="1"/>
          </p:cNvSpPr>
          <p:nvPr>
            <p:ph type="subTitle" idx="5"/>
          </p:nvPr>
        </p:nvSpPr>
        <p:spPr>
          <a:xfrm>
            <a:off x="3484346" y="322447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05" name="Google Shape;305;p15"/>
          <p:cNvSpPr txBox="1">
            <a:spLocks noGrp="1"/>
          </p:cNvSpPr>
          <p:nvPr>
            <p:ph type="subTitle" idx="6"/>
          </p:nvPr>
        </p:nvSpPr>
        <p:spPr>
          <a:xfrm>
            <a:off x="6031074" y="322447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06" name="Google Shape;306;p15"/>
          <p:cNvSpPr txBox="1">
            <a:spLocks noGrp="1"/>
          </p:cNvSpPr>
          <p:nvPr>
            <p:ph type="title" hasCustomPrompt="1"/>
          </p:nvPr>
        </p:nvSpPr>
        <p:spPr>
          <a:xfrm>
            <a:off x="1534025" y="2612400"/>
            <a:ext cx="982500" cy="51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None/>
              <a:defRPr sz="2700">
                <a:solidFill>
                  <a:schemeClr val="accent1"/>
                </a:solidFill>
              </a:defRPr>
            </a:lvl2pPr>
            <a:lvl3pPr lvl="2" algn="ctr" rtl="0">
              <a:spcBef>
                <a:spcPts val="0"/>
              </a:spcBef>
              <a:spcAft>
                <a:spcPts val="0"/>
              </a:spcAft>
              <a:buClr>
                <a:schemeClr val="accent1"/>
              </a:buClr>
              <a:buSzPts val="2700"/>
              <a:buNone/>
              <a:defRPr sz="2700">
                <a:solidFill>
                  <a:schemeClr val="accent1"/>
                </a:solidFill>
              </a:defRPr>
            </a:lvl3pPr>
            <a:lvl4pPr lvl="3" algn="ctr" rtl="0">
              <a:spcBef>
                <a:spcPts val="0"/>
              </a:spcBef>
              <a:spcAft>
                <a:spcPts val="0"/>
              </a:spcAft>
              <a:buClr>
                <a:schemeClr val="accent1"/>
              </a:buClr>
              <a:buSzPts val="2700"/>
              <a:buNone/>
              <a:defRPr sz="2700">
                <a:solidFill>
                  <a:schemeClr val="accent1"/>
                </a:solidFill>
              </a:defRPr>
            </a:lvl4pPr>
            <a:lvl5pPr lvl="4" algn="ctr" rtl="0">
              <a:spcBef>
                <a:spcPts val="0"/>
              </a:spcBef>
              <a:spcAft>
                <a:spcPts val="0"/>
              </a:spcAft>
              <a:buClr>
                <a:schemeClr val="accent1"/>
              </a:buClr>
              <a:buSzPts val="2700"/>
              <a:buNone/>
              <a:defRPr sz="2700">
                <a:solidFill>
                  <a:schemeClr val="accent1"/>
                </a:solidFill>
              </a:defRPr>
            </a:lvl5pPr>
            <a:lvl6pPr lvl="5" algn="ctr" rtl="0">
              <a:spcBef>
                <a:spcPts val="0"/>
              </a:spcBef>
              <a:spcAft>
                <a:spcPts val="0"/>
              </a:spcAft>
              <a:buClr>
                <a:schemeClr val="accent1"/>
              </a:buClr>
              <a:buSzPts val="2700"/>
              <a:buNone/>
              <a:defRPr sz="2700">
                <a:solidFill>
                  <a:schemeClr val="accent1"/>
                </a:solidFill>
              </a:defRPr>
            </a:lvl6pPr>
            <a:lvl7pPr lvl="6" algn="ctr" rtl="0">
              <a:spcBef>
                <a:spcPts val="0"/>
              </a:spcBef>
              <a:spcAft>
                <a:spcPts val="0"/>
              </a:spcAft>
              <a:buClr>
                <a:schemeClr val="accent1"/>
              </a:buClr>
              <a:buSzPts val="2700"/>
              <a:buNone/>
              <a:defRPr sz="2700">
                <a:solidFill>
                  <a:schemeClr val="accent1"/>
                </a:solidFill>
              </a:defRPr>
            </a:lvl7pPr>
            <a:lvl8pPr lvl="7" algn="ctr" rtl="0">
              <a:spcBef>
                <a:spcPts val="0"/>
              </a:spcBef>
              <a:spcAft>
                <a:spcPts val="0"/>
              </a:spcAft>
              <a:buClr>
                <a:schemeClr val="accent1"/>
              </a:buClr>
              <a:buSzPts val="2700"/>
              <a:buNone/>
              <a:defRPr sz="2700">
                <a:solidFill>
                  <a:schemeClr val="accent1"/>
                </a:solidFill>
              </a:defRPr>
            </a:lvl8pPr>
            <a:lvl9pPr lvl="8" algn="ctr" rtl="0">
              <a:spcBef>
                <a:spcPts val="0"/>
              </a:spcBef>
              <a:spcAft>
                <a:spcPts val="0"/>
              </a:spcAft>
              <a:buClr>
                <a:schemeClr val="accent1"/>
              </a:buClr>
              <a:buSzPts val="2700"/>
              <a:buNone/>
              <a:defRPr sz="2700">
                <a:solidFill>
                  <a:schemeClr val="accent1"/>
                </a:solidFill>
              </a:defRPr>
            </a:lvl9pPr>
          </a:lstStyle>
          <a:p>
            <a:r>
              <a:t>xx%</a:t>
            </a:r>
          </a:p>
        </p:txBody>
      </p:sp>
      <p:sp>
        <p:nvSpPr>
          <p:cNvPr id="307" name="Google Shape;307;p15"/>
          <p:cNvSpPr txBox="1">
            <a:spLocks noGrp="1"/>
          </p:cNvSpPr>
          <p:nvPr>
            <p:ph type="title" idx="7" hasCustomPrompt="1"/>
          </p:nvPr>
        </p:nvSpPr>
        <p:spPr>
          <a:xfrm>
            <a:off x="4080750" y="2612400"/>
            <a:ext cx="982500" cy="51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None/>
              <a:defRPr sz="2700">
                <a:solidFill>
                  <a:schemeClr val="accent1"/>
                </a:solidFill>
              </a:defRPr>
            </a:lvl2pPr>
            <a:lvl3pPr lvl="2" algn="ctr" rtl="0">
              <a:spcBef>
                <a:spcPts val="0"/>
              </a:spcBef>
              <a:spcAft>
                <a:spcPts val="0"/>
              </a:spcAft>
              <a:buClr>
                <a:schemeClr val="accent1"/>
              </a:buClr>
              <a:buSzPts val="2700"/>
              <a:buNone/>
              <a:defRPr sz="2700">
                <a:solidFill>
                  <a:schemeClr val="accent1"/>
                </a:solidFill>
              </a:defRPr>
            </a:lvl3pPr>
            <a:lvl4pPr lvl="3" algn="ctr" rtl="0">
              <a:spcBef>
                <a:spcPts val="0"/>
              </a:spcBef>
              <a:spcAft>
                <a:spcPts val="0"/>
              </a:spcAft>
              <a:buClr>
                <a:schemeClr val="accent1"/>
              </a:buClr>
              <a:buSzPts val="2700"/>
              <a:buNone/>
              <a:defRPr sz="2700">
                <a:solidFill>
                  <a:schemeClr val="accent1"/>
                </a:solidFill>
              </a:defRPr>
            </a:lvl4pPr>
            <a:lvl5pPr lvl="4" algn="ctr" rtl="0">
              <a:spcBef>
                <a:spcPts val="0"/>
              </a:spcBef>
              <a:spcAft>
                <a:spcPts val="0"/>
              </a:spcAft>
              <a:buClr>
                <a:schemeClr val="accent1"/>
              </a:buClr>
              <a:buSzPts val="2700"/>
              <a:buNone/>
              <a:defRPr sz="2700">
                <a:solidFill>
                  <a:schemeClr val="accent1"/>
                </a:solidFill>
              </a:defRPr>
            </a:lvl5pPr>
            <a:lvl6pPr lvl="5" algn="ctr" rtl="0">
              <a:spcBef>
                <a:spcPts val="0"/>
              </a:spcBef>
              <a:spcAft>
                <a:spcPts val="0"/>
              </a:spcAft>
              <a:buClr>
                <a:schemeClr val="accent1"/>
              </a:buClr>
              <a:buSzPts val="2700"/>
              <a:buNone/>
              <a:defRPr sz="2700">
                <a:solidFill>
                  <a:schemeClr val="accent1"/>
                </a:solidFill>
              </a:defRPr>
            </a:lvl6pPr>
            <a:lvl7pPr lvl="6" algn="ctr" rtl="0">
              <a:spcBef>
                <a:spcPts val="0"/>
              </a:spcBef>
              <a:spcAft>
                <a:spcPts val="0"/>
              </a:spcAft>
              <a:buClr>
                <a:schemeClr val="accent1"/>
              </a:buClr>
              <a:buSzPts val="2700"/>
              <a:buNone/>
              <a:defRPr sz="2700">
                <a:solidFill>
                  <a:schemeClr val="accent1"/>
                </a:solidFill>
              </a:defRPr>
            </a:lvl7pPr>
            <a:lvl8pPr lvl="7" algn="ctr" rtl="0">
              <a:spcBef>
                <a:spcPts val="0"/>
              </a:spcBef>
              <a:spcAft>
                <a:spcPts val="0"/>
              </a:spcAft>
              <a:buClr>
                <a:schemeClr val="accent1"/>
              </a:buClr>
              <a:buSzPts val="2700"/>
              <a:buNone/>
              <a:defRPr sz="2700">
                <a:solidFill>
                  <a:schemeClr val="accent1"/>
                </a:solidFill>
              </a:defRPr>
            </a:lvl8pPr>
            <a:lvl9pPr lvl="8" algn="ctr" rtl="0">
              <a:spcBef>
                <a:spcPts val="0"/>
              </a:spcBef>
              <a:spcAft>
                <a:spcPts val="0"/>
              </a:spcAft>
              <a:buClr>
                <a:schemeClr val="accent1"/>
              </a:buClr>
              <a:buSzPts val="2700"/>
              <a:buNone/>
              <a:defRPr sz="2700">
                <a:solidFill>
                  <a:schemeClr val="accent1"/>
                </a:solidFill>
              </a:defRPr>
            </a:lvl9pPr>
          </a:lstStyle>
          <a:p>
            <a:r>
              <a:t>xx%</a:t>
            </a:r>
          </a:p>
        </p:txBody>
      </p:sp>
      <p:sp>
        <p:nvSpPr>
          <p:cNvPr id="308" name="Google Shape;308;p15"/>
          <p:cNvSpPr txBox="1">
            <a:spLocks noGrp="1"/>
          </p:cNvSpPr>
          <p:nvPr>
            <p:ph type="title" idx="8" hasCustomPrompt="1"/>
          </p:nvPr>
        </p:nvSpPr>
        <p:spPr>
          <a:xfrm>
            <a:off x="6661525" y="2612400"/>
            <a:ext cx="982500" cy="51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None/>
              <a:defRPr sz="2700">
                <a:solidFill>
                  <a:schemeClr val="accent1"/>
                </a:solidFill>
              </a:defRPr>
            </a:lvl2pPr>
            <a:lvl3pPr lvl="2" algn="ctr" rtl="0">
              <a:spcBef>
                <a:spcPts val="0"/>
              </a:spcBef>
              <a:spcAft>
                <a:spcPts val="0"/>
              </a:spcAft>
              <a:buClr>
                <a:schemeClr val="accent1"/>
              </a:buClr>
              <a:buSzPts val="2700"/>
              <a:buNone/>
              <a:defRPr sz="2700">
                <a:solidFill>
                  <a:schemeClr val="accent1"/>
                </a:solidFill>
              </a:defRPr>
            </a:lvl3pPr>
            <a:lvl4pPr lvl="3" algn="ctr" rtl="0">
              <a:spcBef>
                <a:spcPts val="0"/>
              </a:spcBef>
              <a:spcAft>
                <a:spcPts val="0"/>
              </a:spcAft>
              <a:buClr>
                <a:schemeClr val="accent1"/>
              </a:buClr>
              <a:buSzPts val="2700"/>
              <a:buNone/>
              <a:defRPr sz="2700">
                <a:solidFill>
                  <a:schemeClr val="accent1"/>
                </a:solidFill>
              </a:defRPr>
            </a:lvl4pPr>
            <a:lvl5pPr lvl="4" algn="ctr" rtl="0">
              <a:spcBef>
                <a:spcPts val="0"/>
              </a:spcBef>
              <a:spcAft>
                <a:spcPts val="0"/>
              </a:spcAft>
              <a:buClr>
                <a:schemeClr val="accent1"/>
              </a:buClr>
              <a:buSzPts val="2700"/>
              <a:buNone/>
              <a:defRPr sz="2700">
                <a:solidFill>
                  <a:schemeClr val="accent1"/>
                </a:solidFill>
              </a:defRPr>
            </a:lvl5pPr>
            <a:lvl6pPr lvl="5" algn="ctr" rtl="0">
              <a:spcBef>
                <a:spcPts val="0"/>
              </a:spcBef>
              <a:spcAft>
                <a:spcPts val="0"/>
              </a:spcAft>
              <a:buClr>
                <a:schemeClr val="accent1"/>
              </a:buClr>
              <a:buSzPts val="2700"/>
              <a:buNone/>
              <a:defRPr sz="2700">
                <a:solidFill>
                  <a:schemeClr val="accent1"/>
                </a:solidFill>
              </a:defRPr>
            </a:lvl6pPr>
            <a:lvl7pPr lvl="6" algn="ctr" rtl="0">
              <a:spcBef>
                <a:spcPts val="0"/>
              </a:spcBef>
              <a:spcAft>
                <a:spcPts val="0"/>
              </a:spcAft>
              <a:buClr>
                <a:schemeClr val="accent1"/>
              </a:buClr>
              <a:buSzPts val="2700"/>
              <a:buNone/>
              <a:defRPr sz="2700">
                <a:solidFill>
                  <a:schemeClr val="accent1"/>
                </a:solidFill>
              </a:defRPr>
            </a:lvl7pPr>
            <a:lvl8pPr lvl="7" algn="ctr" rtl="0">
              <a:spcBef>
                <a:spcPts val="0"/>
              </a:spcBef>
              <a:spcAft>
                <a:spcPts val="0"/>
              </a:spcAft>
              <a:buClr>
                <a:schemeClr val="accent1"/>
              </a:buClr>
              <a:buSzPts val="2700"/>
              <a:buNone/>
              <a:defRPr sz="2700">
                <a:solidFill>
                  <a:schemeClr val="accent1"/>
                </a:solidFill>
              </a:defRPr>
            </a:lvl8pPr>
            <a:lvl9pPr lvl="8" algn="ctr" rtl="0">
              <a:spcBef>
                <a:spcPts val="0"/>
              </a:spcBef>
              <a:spcAft>
                <a:spcPts val="0"/>
              </a:spcAft>
              <a:buClr>
                <a:schemeClr val="accent1"/>
              </a:buClr>
              <a:buSzPts val="2700"/>
              <a:buNone/>
              <a:defRPr sz="2700">
                <a:solidFill>
                  <a:schemeClr val="accent1"/>
                </a:solidFill>
              </a:defRPr>
            </a:lvl9pPr>
          </a:lstStyle>
          <a:p>
            <a:r>
              <a:t>xx%</a:t>
            </a:r>
          </a:p>
        </p:txBody>
      </p:sp>
      <p:pic>
        <p:nvPicPr>
          <p:cNvPr id="309" name="Google Shape;309;p15"/>
          <p:cNvPicPr preferRelativeResize="0"/>
          <p:nvPr/>
        </p:nvPicPr>
        <p:blipFill rotWithShape="1">
          <a:blip r:embed="rId5">
            <a:alphaModFix/>
          </a:blip>
          <a:srcRect l="24424" t="7966" r="-7584" b="-2350"/>
          <a:stretch/>
        </p:blipFill>
        <p:spPr>
          <a:xfrm>
            <a:off x="502920" y="317375"/>
            <a:ext cx="1409747" cy="1732449"/>
          </a:xfrm>
          <a:prstGeom prst="rect">
            <a:avLst/>
          </a:prstGeom>
          <a:noFill/>
          <a:ln>
            <a:noFill/>
          </a:ln>
        </p:spPr>
      </p:pic>
      <p:sp>
        <p:nvSpPr>
          <p:cNvPr id="310" name="Google Shape;310;p1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311"/>
        <p:cNvGrpSpPr/>
        <p:nvPr/>
      </p:nvGrpSpPr>
      <p:grpSpPr>
        <a:xfrm>
          <a:off x="0" y="0"/>
          <a:ext cx="0" cy="0"/>
          <a:chOff x="0" y="0"/>
          <a:chExt cx="0" cy="0"/>
        </a:xfrm>
      </p:grpSpPr>
      <p:cxnSp>
        <p:nvCxnSpPr>
          <p:cNvPr id="312" name="Google Shape;312;p16"/>
          <p:cNvCxnSpPr/>
          <p:nvPr/>
        </p:nvCxnSpPr>
        <p:spPr>
          <a:xfrm>
            <a:off x="413775" y="1337245"/>
            <a:ext cx="0" cy="1621812"/>
          </a:xfrm>
          <a:prstGeom prst="straightConnector1">
            <a:avLst/>
          </a:prstGeom>
          <a:noFill/>
          <a:ln w="9525" cap="flat" cmpd="sng">
            <a:solidFill>
              <a:schemeClr val="dk1"/>
            </a:solidFill>
            <a:prstDash val="dot"/>
            <a:round/>
            <a:headEnd type="none" w="med" len="med"/>
            <a:tailEnd type="none" w="med" len="med"/>
          </a:ln>
        </p:spPr>
      </p:cxnSp>
      <p:grpSp>
        <p:nvGrpSpPr>
          <p:cNvPr id="313" name="Google Shape;313;p16"/>
          <p:cNvGrpSpPr/>
          <p:nvPr/>
        </p:nvGrpSpPr>
        <p:grpSpPr>
          <a:xfrm rot="3558977">
            <a:off x="5247229" y="-746364"/>
            <a:ext cx="273901" cy="1681060"/>
            <a:chOff x="7714625" y="893600"/>
            <a:chExt cx="273900" cy="2444100"/>
          </a:xfrm>
        </p:grpSpPr>
        <p:cxnSp>
          <p:nvCxnSpPr>
            <p:cNvPr id="314" name="Google Shape;314;p1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15" name="Google Shape;315;p1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16" name="Google Shape;316;p1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17" name="Google Shape;317;p16"/>
          <p:cNvPicPr preferRelativeResize="0"/>
          <p:nvPr/>
        </p:nvPicPr>
        <p:blipFill>
          <a:blip r:embed="rId2">
            <a:alphaModFix/>
          </a:blip>
          <a:stretch>
            <a:fillRect/>
          </a:stretch>
        </p:blipFill>
        <p:spPr>
          <a:xfrm>
            <a:off x="-2235175" y="-195075"/>
            <a:ext cx="5619899" cy="2467650"/>
          </a:xfrm>
          <a:prstGeom prst="rect">
            <a:avLst/>
          </a:prstGeom>
          <a:noFill/>
          <a:ln>
            <a:noFill/>
          </a:ln>
        </p:spPr>
      </p:pic>
      <p:pic>
        <p:nvPicPr>
          <p:cNvPr id="318" name="Google Shape;318;p16"/>
          <p:cNvPicPr preferRelativeResize="0"/>
          <p:nvPr/>
        </p:nvPicPr>
        <p:blipFill>
          <a:blip r:embed="rId3">
            <a:alphaModFix/>
          </a:blip>
          <a:stretch>
            <a:fillRect/>
          </a:stretch>
        </p:blipFill>
        <p:spPr>
          <a:xfrm>
            <a:off x="3686630" y="4232250"/>
            <a:ext cx="3475025" cy="2782799"/>
          </a:xfrm>
          <a:prstGeom prst="rect">
            <a:avLst/>
          </a:prstGeom>
          <a:noFill/>
          <a:ln>
            <a:noFill/>
          </a:ln>
        </p:spPr>
      </p:pic>
      <p:grpSp>
        <p:nvGrpSpPr>
          <p:cNvPr id="319" name="Google Shape;319;p16"/>
          <p:cNvGrpSpPr/>
          <p:nvPr/>
        </p:nvGrpSpPr>
        <p:grpSpPr>
          <a:xfrm rot="3558977">
            <a:off x="8428929" y="2738348"/>
            <a:ext cx="273901" cy="1681060"/>
            <a:chOff x="7714625" y="893600"/>
            <a:chExt cx="273900" cy="2444100"/>
          </a:xfrm>
        </p:grpSpPr>
        <p:cxnSp>
          <p:nvCxnSpPr>
            <p:cNvPr id="320" name="Google Shape;320;p1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21" name="Google Shape;321;p1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22" name="Google Shape;322;p1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23" name="Google Shape;323;p16"/>
          <p:cNvPicPr preferRelativeResize="0"/>
          <p:nvPr/>
        </p:nvPicPr>
        <p:blipFill>
          <a:blip r:embed="rId4">
            <a:alphaModFix/>
          </a:blip>
          <a:stretch>
            <a:fillRect/>
          </a:stretch>
        </p:blipFill>
        <p:spPr>
          <a:xfrm rot="1966099">
            <a:off x="-713099" y="3955274"/>
            <a:ext cx="2156351" cy="1842151"/>
          </a:xfrm>
          <a:prstGeom prst="rect">
            <a:avLst/>
          </a:prstGeom>
          <a:noFill/>
          <a:ln>
            <a:noFill/>
          </a:ln>
        </p:spPr>
      </p:pic>
      <p:pic>
        <p:nvPicPr>
          <p:cNvPr id="324" name="Google Shape;324;p16"/>
          <p:cNvPicPr preferRelativeResize="0"/>
          <p:nvPr/>
        </p:nvPicPr>
        <p:blipFill>
          <a:blip r:embed="rId4">
            <a:alphaModFix/>
          </a:blip>
          <a:stretch>
            <a:fillRect/>
          </a:stretch>
        </p:blipFill>
        <p:spPr>
          <a:xfrm rot="2294079" flipH="1">
            <a:off x="7352590" y="-339351"/>
            <a:ext cx="2156350" cy="1842150"/>
          </a:xfrm>
          <a:prstGeom prst="rect">
            <a:avLst/>
          </a:prstGeom>
          <a:noFill/>
          <a:ln>
            <a:noFill/>
          </a:ln>
        </p:spPr>
      </p:pic>
      <p:sp>
        <p:nvSpPr>
          <p:cNvPr id="325" name="Google Shape;325;p16"/>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txBox="1">
            <a:spLocks noGrp="1"/>
          </p:cNvSpPr>
          <p:nvPr>
            <p:ph type="title"/>
          </p:nvPr>
        </p:nvSpPr>
        <p:spPr>
          <a:xfrm>
            <a:off x="1516500" y="2951150"/>
            <a:ext cx="6111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36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27" name="Google Shape;327;p16"/>
          <p:cNvSpPr txBox="1">
            <a:spLocks noGrp="1"/>
          </p:cNvSpPr>
          <p:nvPr>
            <p:ph type="subTitle" idx="1"/>
          </p:nvPr>
        </p:nvSpPr>
        <p:spPr>
          <a:xfrm>
            <a:off x="1516500" y="3523850"/>
            <a:ext cx="6111000" cy="9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Font typeface="Nunito Light"/>
              <a:buChar char="●"/>
              <a:defRPr sz="1600"/>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160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328"/>
        <p:cNvGrpSpPr/>
        <p:nvPr/>
      </p:nvGrpSpPr>
      <p:grpSpPr>
        <a:xfrm>
          <a:off x="0" y="0"/>
          <a:ext cx="0" cy="0"/>
          <a:chOff x="0" y="0"/>
          <a:chExt cx="0" cy="0"/>
        </a:xfrm>
      </p:grpSpPr>
      <p:grpSp>
        <p:nvGrpSpPr>
          <p:cNvPr id="329" name="Google Shape;329;p17"/>
          <p:cNvGrpSpPr/>
          <p:nvPr/>
        </p:nvGrpSpPr>
        <p:grpSpPr>
          <a:xfrm rot="3558977">
            <a:off x="8523454" y="1664923"/>
            <a:ext cx="273901" cy="1681060"/>
            <a:chOff x="7714625" y="893600"/>
            <a:chExt cx="273900" cy="2444100"/>
          </a:xfrm>
        </p:grpSpPr>
        <p:cxnSp>
          <p:nvCxnSpPr>
            <p:cNvPr id="330" name="Google Shape;330;p17"/>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31" name="Google Shape;331;p17"/>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32" name="Google Shape;332;p17"/>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33" name="Google Shape;333;p17"/>
          <p:cNvPicPr preferRelativeResize="0"/>
          <p:nvPr/>
        </p:nvPicPr>
        <p:blipFill>
          <a:blip r:embed="rId2">
            <a:alphaModFix/>
          </a:blip>
          <a:stretch>
            <a:fillRect/>
          </a:stretch>
        </p:blipFill>
        <p:spPr>
          <a:xfrm rot="-1044366">
            <a:off x="3440976" y="4211849"/>
            <a:ext cx="2156350" cy="1842151"/>
          </a:xfrm>
          <a:prstGeom prst="rect">
            <a:avLst/>
          </a:prstGeom>
          <a:noFill/>
          <a:ln>
            <a:noFill/>
          </a:ln>
        </p:spPr>
      </p:pic>
      <p:cxnSp>
        <p:nvCxnSpPr>
          <p:cNvPr id="334" name="Google Shape;334;p17"/>
          <p:cNvCxnSpPr/>
          <p:nvPr/>
        </p:nvCxnSpPr>
        <p:spPr>
          <a:xfrm>
            <a:off x="261071" y="1463585"/>
            <a:ext cx="0" cy="1621840"/>
          </a:xfrm>
          <a:prstGeom prst="straightConnector1">
            <a:avLst/>
          </a:prstGeom>
          <a:noFill/>
          <a:ln w="9525" cap="flat" cmpd="sng">
            <a:solidFill>
              <a:schemeClr val="dk1"/>
            </a:solidFill>
            <a:prstDash val="dot"/>
            <a:round/>
            <a:headEnd type="none" w="med" len="med"/>
            <a:tailEnd type="none" w="med" len="med"/>
          </a:ln>
        </p:spPr>
      </p:cxnSp>
      <p:pic>
        <p:nvPicPr>
          <p:cNvPr id="335" name="Google Shape;335;p17"/>
          <p:cNvPicPr preferRelativeResize="0"/>
          <p:nvPr/>
        </p:nvPicPr>
        <p:blipFill>
          <a:blip r:embed="rId3">
            <a:alphaModFix/>
          </a:blip>
          <a:stretch>
            <a:fillRect/>
          </a:stretch>
        </p:blipFill>
        <p:spPr>
          <a:xfrm>
            <a:off x="-722382" y="2844400"/>
            <a:ext cx="3475025" cy="2782799"/>
          </a:xfrm>
          <a:prstGeom prst="rect">
            <a:avLst/>
          </a:prstGeom>
          <a:noFill/>
          <a:ln>
            <a:noFill/>
          </a:ln>
        </p:spPr>
      </p:pic>
      <p:pic>
        <p:nvPicPr>
          <p:cNvPr id="336" name="Google Shape;336;p17"/>
          <p:cNvPicPr preferRelativeResize="0"/>
          <p:nvPr/>
        </p:nvPicPr>
        <p:blipFill>
          <a:blip r:embed="rId2">
            <a:alphaModFix/>
          </a:blip>
          <a:stretch>
            <a:fillRect/>
          </a:stretch>
        </p:blipFill>
        <p:spPr>
          <a:xfrm rot="2294079" flipH="1">
            <a:off x="7265715" y="-353101"/>
            <a:ext cx="2156350" cy="1842150"/>
          </a:xfrm>
          <a:prstGeom prst="rect">
            <a:avLst/>
          </a:prstGeom>
          <a:noFill/>
          <a:ln>
            <a:noFill/>
          </a:ln>
        </p:spPr>
      </p:pic>
      <p:pic>
        <p:nvPicPr>
          <p:cNvPr id="337" name="Google Shape;337;p17"/>
          <p:cNvPicPr preferRelativeResize="0"/>
          <p:nvPr/>
        </p:nvPicPr>
        <p:blipFill>
          <a:blip r:embed="rId4">
            <a:alphaModFix/>
          </a:blip>
          <a:stretch>
            <a:fillRect/>
          </a:stretch>
        </p:blipFill>
        <p:spPr>
          <a:xfrm>
            <a:off x="957812" y="-499425"/>
            <a:ext cx="5619899" cy="2467650"/>
          </a:xfrm>
          <a:prstGeom prst="rect">
            <a:avLst/>
          </a:prstGeom>
          <a:noFill/>
          <a:ln>
            <a:noFill/>
          </a:ln>
        </p:spPr>
      </p:pic>
      <p:sp>
        <p:nvSpPr>
          <p:cNvPr id="338" name="Google Shape;338;p17"/>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txBox="1">
            <a:spLocks noGrp="1"/>
          </p:cNvSpPr>
          <p:nvPr>
            <p:ph type="title"/>
          </p:nvPr>
        </p:nvSpPr>
        <p:spPr>
          <a:xfrm>
            <a:off x="1172075" y="1445551"/>
            <a:ext cx="4126800" cy="118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40" name="Google Shape;340;p17"/>
          <p:cNvSpPr txBox="1">
            <a:spLocks noGrp="1"/>
          </p:cNvSpPr>
          <p:nvPr>
            <p:ph type="subTitle" idx="1"/>
          </p:nvPr>
        </p:nvSpPr>
        <p:spPr>
          <a:xfrm>
            <a:off x="1172075" y="2628751"/>
            <a:ext cx="4126800" cy="106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600"/>
              <a:buFont typeface="Nunito Light"/>
              <a:buChar char="●"/>
              <a:defRPr sz="1600"/>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160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sp>
        <p:nvSpPr>
          <p:cNvPr id="341" name="Google Shape;341;p17"/>
          <p:cNvSpPr>
            <a:spLocks noGrp="1"/>
          </p:cNvSpPr>
          <p:nvPr>
            <p:ph type="pic" idx="2"/>
          </p:nvPr>
        </p:nvSpPr>
        <p:spPr>
          <a:xfrm>
            <a:off x="5326625" y="1356800"/>
            <a:ext cx="2762400" cy="2430000"/>
          </a:xfrm>
          <a:prstGeom prst="rect">
            <a:avLst/>
          </a:prstGeom>
          <a:noFill/>
          <a:ln w="9525" cap="flat" cmpd="sng">
            <a:solidFill>
              <a:schemeClr val="dk1"/>
            </a:solidFill>
            <a:prstDash val="solid"/>
            <a:round/>
            <a:headEnd type="none" w="sm" len="sm"/>
            <a:tailEnd type="none" w="sm" len="sm"/>
          </a:ln>
        </p:spPr>
      </p:sp>
      <p:pic>
        <p:nvPicPr>
          <p:cNvPr id="342" name="Google Shape;342;p17"/>
          <p:cNvPicPr preferRelativeResize="0"/>
          <p:nvPr/>
        </p:nvPicPr>
        <p:blipFill rotWithShape="1">
          <a:blip r:embed="rId5">
            <a:alphaModFix/>
          </a:blip>
          <a:srcRect l="9803" t="20408" r="-20446" b="-11111"/>
          <a:stretch/>
        </p:blipFill>
        <p:spPr>
          <a:xfrm>
            <a:off x="502350" y="314325"/>
            <a:ext cx="1569251" cy="15130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343"/>
        <p:cNvGrpSpPr/>
        <p:nvPr/>
      </p:nvGrpSpPr>
      <p:grpSpPr>
        <a:xfrm>
          <a:off x="0" y="0"/>
          <a:ext cx="0" cy="0"/>
          <a:chOff x="0" y="0"/>
          <a:chExt cx="0" cy="0"/>
        </a:xfrm>
      </p:grpSpPr>
      <p:cxnSp>
        <p:nvCxnSpPr>
          <p:cNvPr id="344" name="Google Shape;344;p18"/>
          <p:cNvCxnSpPr/>
          <p:nvPr/>
        </p:nvCxnSpPr>
        <p:spPr>
          <a:xfrm>
            <a:off x="8957525" y="1389282"/>
            <a:ext cx="0" cy="1621812"/>
          </a:xfrm>
          <a:prstGeom prst="straightConnector1">
            <a:avLst/>
          </a:prstGeom>
          <a:noFill/>
          <a:ln w="9525" cap="flat" cmpd="sng">
            <a:solidFill>
              <a:schemeClr val="dk1"/>
            </a:solidFill>
            <a:prstDash val="dot"/>
            <a:round/>
            <a:headEnd type="none" w="med" len="med"/>
            <a:tailEnd type="none" w="med" len="med"/>
          </a:ln>
        </p:spPr>
      </p:cxnSp>
      <p:cxnSp>
        <p:nvCxnSpPr>
          <p:cNvPr id="345" name="Google Shape;345;p18"/>
          <p:cNvCxnSpPr/>
          <p:nvPr/>
        </p:nvCxnSpPr>
        <p:spPr>
          <a:xfrm>
            <a:off x="8443839" y="2454950"/>
            <a:ext cx="0" cy="395189"/>
          </a:xfrm>
          <a:prstGeom prst="straightConnector1">
            <a:avLst/>
          </a:prstGeom>
          <a:noFill/>
          <a:ln w="9525" cap="flat" cmpd="sng">
            <a:solidFill>
              <a:schemeClr val="dk1"/>
            </a:solidFill>
            <a:prstDash val="dot"/>
            <a:round/>
            <a:headEnd type="none" w="med" len="med"/>
            <a:tailEnd type="none" w="med" len="med"/>
          </a:ln>
        </p:spPr>
      </p:cxnSp>
      <p:pic>
        <p:nvPicPr>
          <p:cNvPr id="346" name="Google Shape;346;p18"/>
          <p:cNvPicPr preferRelativeResize="0"/>
          <p:nvPr/>
        </p:nvPicPr>
        <p:blipFill>
          <a:blip r:embed="rId2">
            <a:alphaModFix/>
          </a:blip>
          <a:stretch>
            <a:fillRect/>
          </a:stretch>
        </p:blipFill>
        <p:spPr>
          <a:xfrm rot="10266835">
            <a:off x="6273578" y="4142225"/>
            <a:ext cx="2156349" cy="1842149"/>
          </a:xfrm>
          <a:prstGeom prst="rect">
            <a:avLst/>
          </a:prstGeom>
          <a:noFill/>
          <a:ln>
            <a:noFill/>
          </a:ln>
        </p:spPr>
      </p:pic>
      <p:pic>
        <p:nvPicPr>
          <p:cNvPr id="347" name="Google Shape;347;p18"/>
          <p:cNvPicPr preferRelativeResize="0"/>
          <p:nvPr/>
        </p:nvPicPr>
        <p:blipFill>
          <a:blip r:embed="rId3">
            <a:alphaModFix/>
          </a:blip>
          <a:stretch>
            <a:fillRect/>
          </a:stretch>
        </p:blipFill>
        <p:spPr>
          <a:xfrm>
            <a:off x="2671850" y="-502450"/>
            <a:ext cx="5619899" cy="2467650"/>
          </a:xfrm>
          <a:prstGeom prst="rect">
            <a:avLst/>
          </a:prstGeom>
          <a:noFill/>
          <a:ln>
            <a:noFill/>
          </a:ln>
        </p:spPr>
      </p:pic>
      <p:pic>
        <p:nvPicPr>
          <p:cNvPr id="348" name="Google Shape;348;p18"/>
          <p:cNvPicPr preferRelativeResize="0"/>
          <p:nvPr/>
        </p:nvPicPr>
        <p:blipFill>
          <a:blip r:embed="rId4">
            <a:alphaModFix/>
          </a:blip>
          <a:stretch>
            <a:fillRect/>
          </a:stretch>
        </p:blipFill>
        <p:spPr>
          <a:xfrm>
            <a:off x="-287870" y="3461275"/>
            <a:ext cx="3475025" cy="2782799"/>
          </a:xfrm>
          <a:prstGeom prst="rect">
            <a:avLst/>
          </a:prstGeom>
          <a:noFill/>
          <a:ln>
            <a:noFill/>
          </a:ln>
        </p:spPr>
      </p:pic>
      <p:cxnSp>
        <p:nvCxnSpPr>
          <p:cNvPr id="349" name="Google Shape;349;p18"/>
          <p:cNvCxnSpPr/>
          <p:nvPr/>
        </p:nvCxnSpPr>
        <p:spPr>
          <a:xfrm>
            <a:off x="5512400" y="4035282"/>
            <a:ext cx="0" cy="1621812"/>
          </a:xfrm>
          <a:prstGeom prst="straightConnector1">
            <a:avLst/>
          </a:prstGeom>
          <a:noFill/>
          <a:ln w="9525" cap="flat" cmpd="sng">
            <a:solidFill>
              <a:schemeClr val="dk1"/>
            </a:solidFill>
            <a:prstDash val="dot"/>
            <a:round/>
            <a:headEnd type="none" w="med" len="med"/>
            <a:tailEnd type="none" w="med" len="med"/>
          </a:ln>
        </p:spPr>
      </p:cxnSp>
      <p:pic>
        <p:nvPicPr>
          <p:cNvPr id="350" name="Google Shape;350;p18"/>
          <p:cNvPicPr preferRelativeResize="0"/>
          <p:nvPr/>
        </p:nvPicPr>
        <p:blipFill>
          <a:blip r:embed="rId2">
            <a:alphaModFix/>
          </a:blip>
          <a:stretch>
            <a:fillRect/>
          </a:stretch>
        </p:blipFill>
        <p:spPr>
          <a:xfrm rot="-8273931">
            <a:off x="-581035" y="-265176"/>
            <a:ext cx="2156351" cy="1842151"/>
          </a:xfrm>
          <a:prstGeom prst="rect">
            <a:avLst/>
          </a:prstGeom>
          <a:noFill/>
          <a:ln>
            <a:noFill/>
          </a:ln>
        </p:spPr>
      </p:pic>
      <p:sp>
        <p:nvSpPr>
          <p:cNvPr id="351" name="Google Shape;351;p18"/>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53" name="Google Shape;353;p18"/>
          <p:cNvSpPr txBox="1">
            <a:spLocks noGrp="1"/>
          </p:cNvSpPr>
          <p:nvPr>
            <p:ph type="body" idx="1"/>
          </p:nvPr>
        </p:nvSpPr>
        <p:spPr>
          <a:xfrm>
            <a:off x="1074600" y="1017725"/>
            <a:ext cx="6994800" cy="572700"/>
          </a:xfrm>
          <a:prstGeom prst="rect">
            <a:avLst/>
          </a:prstGeom>
        </p:spPr>
        <p:txBody>
          <a:bodyPr spcFirstLastPara="1" wrap="square" lIns="91425" tIns="91425" rIns="91425" bIns="91425" anchor="t" anchorCtr="0">
            <a:noAutofit/>
          </a:bodyPr>
          <a:lstStyle>
            <a:lvl1pPr marL="457200" lvl="0" indent="-279400" algn="ctr" rtl="0">
              <a:spcBef>
                <a:spcPts val="0"/>
              </a:spcBef>
              <a:spcAft>
                <a:spcPts val="0"/>
              </a:spcAft>
              <a:buSzPts val="800"/>
              <a:buFont typeface="Nunito Light"/>
              <a:buChar char="●"/>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354"/>
        <p:cNvGrpSpPr/>
        <p:nvPr/>
      </p:nvGrpSpPr>
      <p:grpSpPr>
        <a:xfrm>
          <a:off x="0" y="0"/>
          <a:ext cx="0" cy="0"/>
          <a:chOff x="0" y="0"/>
          <a:chExt cx="0" cy="0"/>
        </a:xfrm>
      </p:grpSpPr>
      <p:pic>
        <p:nvPicPr>
          <p:cNvPr id="355" name="Google Shape;355;p19"/>
          <p:cNvPicPr preferRelativeResize="0"/>
          <p:nvPr/>
        </p:nvPicPr>
        <p:blipFill>
          <a:blip r:embed="rId2">
            <a:alphaModFix/>
          </a:blip>
          <a:stretch>
            <a:fillRect/>
          </a:stretch>
        </p:blipFill>
        <p:spPr>
          <a:xfrm>
            <a:off x="3245293" y="2861700"/>
            <a:ext cx="3475025" cy="2782799"/>
          </a:xfrm>
          <a:prstGeom prst="rect">
            <a:avLst/>
          </a:prstGeom>
          <a:noFill/>
          <a:ln>
            <a:noFill/>
          </a:ln>
        </p:spPr>
      </p:pic>
      <p:grpSp>
        <p:nvGrpSpPr>
          <p:cNvPr id="356" name="Google Shape;356;p19"/>
          <p:cNvGrpSpPr/>
          <p:nvPr/>
        </p:nvGrpSpPr>
        <p:grpSpPr>
          <a:xfrm rot="3558977">
            <a:off x="8550666" y="473423"/>
            <a:ext cx="273901" cy="1681060"/>
            <a:chOff x="7714625" y="893600"/>
            <a:chExt cx="273900" cy="2444100"/>
          </a:xfrm>
        </p:grpSpPr>
        <p:cxnSp>
          <p:nvCxnSpPr>
            <p:cNvPr id="357" name="Google Shape;357;p19"/>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58" name="Google Shape;358;p1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59" name="Google Shape;359;p1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60" name="Google Shape;360;p19"/>
          <p:cNvPicPr preferRelativeResize="0"/>
          <p:nvPr/>
        </p:nvPicPr>
        <p:blipFill>
          <a:blip r:embed="rId3">
            <a:alphaModFix/>
          </a:blip>
          <a:stretch>
            <a:fillRect/>
          </a:stretch>
        </p:blipFill>
        <p:spPr>
          <a:xfrm rot="-2700002">
            <a:off x="-430199" y="-474076"/>
            <a:ext cx="2156350" cy="1842151"/>
          </a:xfrm>
          <a:prstGeom prst="rect">
            <a:avLst/>
          </a:prstGeom>
          <a:noFill/>
          <a:ln>
            <a:noFill/>
          </a:ln>
        </p:spPr>
      </p:pic>
      <p:cxnSp>
        <p:nvCxnSpPr>
          <p:cNvPr id="361" name="Google Shape;361;p19"/>
          <p:cNvCxnSpPr/>
          <p:nvPr/>
        </p:nvCxnSpPr>
        <p:spPr>
          <a:xfrm>
            <a:off x="122400" y="993295"/>
            <a:ext cx="0" cy="1621812"/>
          </a:xfrm>
          <a:prstGeom prst="straightConnector1">
            <a:avLst/>
          </a:prstGeom>
          <a:noFill/>
          <a:ln w="9525" cap="flat" cmpd="sng">
            <a:solidFill>
              <a:schemeClr val="dk1"/>
            </a:solidFill>
            <a:prstDash val="dot"/>
            <a:round/>
            <a:headEnd type="none" w="med" len="med"/>
            <a:tailEnd type="none" w="med" len="med"/>
          </a:ln>
        </p:spPr>
      </p:cxnSp>
      <p:pic>
        <p:nvPicPr>
          <p:cNvPr id="362" name="Google Shape;362;p19"/>
          <p:cNvPicPr preferRelativeResize="0"/>
          <p:nvPr/>
        </p:nvPicPr>
        <p:blipFill>
          <a:blip r:embed="rId2">
            <a:alphaModFix/>
          </a:blip>
          <a:stretch>
            <a:fillRect/>
          </a:stretch>
        </p:blipFill>
        <p:spPr>
          <a:xfrm>
            <a:off x="-2054982" y="2699675"/>
            <a:ext cx="3475025" cy="2782799"/>
          </a:xfrm>
          <a:prstGeom prst="rect">
            <a:avLst/>
          </a:prstGeom>
          <a:noFill/>
          <a:ln>
            <a:noFill/>
          </a:ln>
        </p:spPr>
      </p:pic>
      <p:pic>
        <p:nvPicPr>
          <p:cNvPr id="363" name="Google Shape;363;p19"/>
          <p:cNvPicPr preferRelativeResize="0"/>
          <p:nvPr/>
        </p:nvPicPr>
        <p:blipFill>
          <a:blip r:embed="rId3">
            <a:alphaModFix/>
          </a:blip>
          <a:stretch>
            <a:fillRect/>
          </a:stretch>
        </p:blipFill>
        <p:spPr>
          <a:xfrm rot="8225157" flipH="1">
            <a:off x="7609441" y="3332025"/>
            <a:ext cx="2156349" cy="1842150"/>
          </a:xfrm>
          <a:prstGeom prst="rect">
            <a:avLst/>
          </a:prstGeom>
          <a:noFill/>
          <a:ln>
            <a:noFill/>
          </a:ln>
        </p:spPr>
      </p:pic>
      <p:pic>
        <p:nvPicPr>
          <p:cNvPr id="364" name="Google Shape;364;p19"/>
          <p:cNvPicPr preferRelativeResize="0"/>
          <p:nvPr/>
        </p:nvPicPr>
        <p:blipFill>
          <a:blip r:embed="rId4">
            <a:alphaModFix/>
          </a:blip>
          <a:stretch>
            <a:fillRect/>
          </a:stretch>
        </p:blipFill>
        <p:spPr>
          <a:xfrm>
            <a:off x="2929587" y="-638125"/>
            <a:ext cx="5619899" cy="2467650"/>
          </a:xfrm>
          <a:prstGeom prst="rect">
            <a:avLst/>
          </a:prstGeom>
          <a:noFill/>
          <a:ln>
            <a:noFill/>
          </a:ln>
        </p:spPr>
      </p:pic>
      <p:sp>
        <p:nvSpPr>
          <p:cNvPr id="365" name="Google Shape;365;p19"/>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19"/>
          <p:cNvPicPr preferRelativeResize="0"/>
          <p:nvPr/>
        </p:nvPicPr>
        <p:blipFill>
          <a:blip r:embed="rId5">
            <a:alphaModFix/>
          </a:blip>
          <a:stretch>
            <a:fillRect/>
          </a:stretch>
        </p:blipFill>
        <p:spPr>
          <a:xfrm>
            <a:off x="4710425" y="1594906"/>
            <a:ext cx="3789548" cy="2488741"/>
          </a:xfrm>
          <a:prstGeom prst="rect">
            <a:avLst/>
          </a:prstGeom>
          <a:noFill/>
          <a:ln>
            <a:noFill/>
          </a:ln>
        </p:spPr>
      </p:pic>
      <p:sp>
        <p:nvSpPr>
          <p:cNvPr id="367" name="Google Shape;367;p19"/>
          <p:cNvSpPr txBox="1">
            <a:spLocks noGrp="1"/>
          </p:cNvSpPr>
          <p:nvPr>
            <p:ph type="subTitle" idx="1"/>
          </p:nvPr>
        </p:nvSpPr>
        <p:spPr>
          <a:xfrm>
            <a:off x="1129000" y="1657450"/>
            <a:ext cx="4099500" cy="240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600"/>
              <a:buFont typeface="Nunito Light"/>
              <a:buChar char="●"/>
              <a:defRPr sz="1600"/>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160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pic>
        <p:nvPicPr>
          <p:cNvPr id="368" name="Google Shape;368;p19"/>
          <p:cNvPicPr preferRelativeResize="0"/>
          <p:nvPr/>
        </p:nvPicPr>
        <p:blipFill rotWithShape="1">
          <a:blip r:embed="rId6">
            <a:alphaModFix/>
          </a:blip>
          <a:srcRect t="17648" r="28453"/>
          <a:stretch/>
        </p:blipFill>
        <p:spPr>
          <a:xfrm flipH="1">
            <a:off x="513725" y="310900"/>
            <a:ext cx="1181725" cy="1284000"/>
          </a:xfrm>
          <a:prstGeom prst="rect">
            <a:avLst/>
          </a:prstGeom>
          <a:noFill/>
          <a:ln>
            <a:noFill/>
          </a:ln>
        </p:spPr>
      </p:pic>
      <p:sp>
        <p:nvSpPr>
          <p:cNvPr id="369" name="Google Shape;369;p19"/>
          <p:cNvSpPr txBox="1">
            <a:spLocks noGrp="1"/>
          </p:cNvSpPr>
          <p:nvPr>
            <p:ph type="title"/>
          </p:nvPr>
        </p:nvSpPr>
        <p:spPr>
          <a:xfrm>
            <a:off x="720000" y="448056"/>
            <a:ext cx="77109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370"/>
        <p:cNvGrpSpPr/>
        <p:nvPr/>
      </p:nvGrpSpPr>
      <p:grpSpPr>
        <a:xfrm>
          <a:off x="0" y="0"/>
          <a:ext cx="0" cy="0"/>
          <a:chOff x="0" y="0"/>
          <a:chExt cx="0" cy="0"/>
        </a:xfrm>
      </p:grpSpPr>
      <p:pic>
        <p:nvPicPr>
          <p:cNvPr id="371" name="Google Shape;371;p20"/>
          <p:cNvPicPr preferRelativeResize="0"/>
          <p:nvPr/>
        </p:nvPicPr>
        <p:blipFill>
          <a:blip r:embed="rId2">
            <a:alphaModFix/>
          </a:blip>
          <a:stretch>
            <a:fillRect/>
          </a:stretch>
        </p:blipFill>
        <p:spPr>
          <a:xfrm>
            <a:off x="6362305" y="1266338"/>
            <a:ext cx="3475025" cy="2782799"/>
          </a:xfrm>
          <a:prstGeom prst="rect">
            <a:avLst/>
          </a:prstGeom>
          <a:noFill/>
          <a:ln>
            <a:noFill/>
          </a:ln>
        </p:spPr>
      </p:pic>
      <p:grpSp>
        <p:nvGrpSpPr>
          <p:cNvPr id="372" name="Google Shape;372;p20"/>
          <p:cNvGrpSpPr/>
          <p:nvPr/>
        </p:nvGrpSpPr>
        <p:grpSpPr>
          <a:xfrm rot="3558977">
            <a:off x="5318054" y="4157411"/>
            <a:ext cx="273901" cy="1681060"/>
            <a:chOff x="7714625" y="893600"/>
            <a:chExt cx="273900" cy="2444100"/>
          </a:xfrm>
        </p:grpSpPr>
        <p:cxnSp>
          <p:nvCxnSpPr>
            <p:cNvPr id="373" name="Google Shape;373;p20"/>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74" name="Google Shape;374;p2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75" name="Google Shape;375;p2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376" name="Google Shape;376;p20"/>
          <p:cNvCxnSpPr/>
          <p:nvPr/>
        </p:nvCxnSpPr>
        <p:spPr>
          <a:xfrm>
            <a:off x="7896821" y="-737315"/>
            <a:ext cx="0" cy="1621840"/>
          </a:xfrm>
          <a:prstGeom prst="straightConnector1">
            <a:avLst/>
          </a:prstGeom>
          <a:noFill/>
          <a:ln w="9525" cap="flat" cmpd="sng">
            <a:solidFill>
              <a:schemeClr val="dk1"/>
            </a:solidFill>
            <a:prstDash val="dot"/>
            <a:round/>
            <a:headEnd type="none" w="med" len="med"/>
            <a:tailEnd type="none" w="med" len="med"/>
          </a:ln>
        </p:spPr>
      </p:cxnSp>
      <p:cxnSp>
        <p:nvCxnSpPr>
          <p:cNvPr id="377" name="Google Shape;377;p20"/>
          <p:cNvCxnSpPr/>
          <p:nvPr/>
        </p:nvCxnSpPr>
        <p:spPr>
          <a:xfrm>
            <a:off x="7383205" y="328436"/>
            <a:ext cx="0" cy="395143"/>
          </a:xfrm>
          <a:prstGeom prst="straightConnector1">
            <a:avLst/>
          </a:prstGeom>
          <a:noFill/>
          <a:ln w="9525" cap="flat" cmpd="sng">
            <a:solidFill>
              <a:schemeClr val="dk1"/>
            </a:solidFill>
            <a:prstDash val="dot"/>
            <a:round/>
            <a:headEnd type="none" w="med" len="med"/>
            <a:tailEnd type="none" w="med" len="med"/>
          </a:ln>
        </p:spPr>
      </p:cxnSp>
      <p:pic>
        <p:nvPicPr>
          <p:cNvPr id="378" name="Google Shape;378;p20"/>
          <p:cNvPicPr preferRelativeResize="0"/>
          <p:nvPr/>
        </p:nvPicPr>
        <p:blipFill>
          <a:blip r:embed="rId3">
            <a:alphaModFix/>
          </a:blip>
          <a:stretch>
            <a:fillRect/>
          </a:stretch>
        </p:blipFill>
        <p:spPr>
          <a:xfrm>
            <a:off x="2044075" y="-650925"/>
            <a:ext cx="5619899" cy="2467650"/>
          </a:xfrm>
          <a:prstGeom prst="rect">
            <a:avLst/>
          </a:prstGeom>
          <a:noFill/>
          <a:ln>
            <a:noFill/>
          </a:ln>
        </p:spPr>
      </p:pic>
      <p:pic>
        <p:nvPicPr>
          <p:cNvPr id="379" name="Google Shape;379;p20"/>
          <p:cNvPicPr preferRelativeResize="0"/>
          <p:nvPr/>
        </p:nvPicPr>
        <p:blipFill>
          <a:blip r:embed="rId2">
            <a:alphaModFix/>
          </a:blip>
          <a:stretch>
            <a:fillRect/>
          </a:stretch>
        </p:blipFill>
        <p:spPr>
          <a:xfrm>
            <a:off x="-381457" y="3509850"/>
            <a:ext cx="3475025" cy="2782799"/>
          </a:xfrm>
          <a:prstGeom prst="rect">
            <a:avLst/>
          </a:prstGeom>
          <a:noFill/>
          <a:ln>
            <a:noFill/>
          </a:ln>
        </p:spPr>
      </p:pic>
      <p:cxnSp>
        <p:nvCxnSpPr>
          <p:cNvPr id="380" name="Google Shape;380;p20"/>
          <p:cNvCxnSpPr/>
          <p:nvPr/>
        </p:nvCxnSpPr>
        <p:spPr>
          <a:xfrm flipH="1">
            <a:off x="646048" y="4716024"/>
            <a:ext cx="791400" cy="478800"/>
          </a:xfrm>
          <a:prstGeom prst="straightConnector1">
            <a:avLst/>
          </a:prstGeom>
          <a:noFill/>
          <a:ln w="9525" cap="flat" cmpd="sng">
            <a:solidFill>
              <a:schemeClr val="dk1"/>
            </a:solidFill>
            <a:prstDash val="dot"/>
            <a:round/>
            <a:headEnd type="none" w="med" len="med"/>
            <a:tailEnd type="none" w="med" len="med"/>
          </a:ln>
        </p:spPr>
      </p:cxnSp>
      <p:cxnSp>
        <p:nvCxnSpPr>
          <p:cNvPr id="381" name="Google Shape;381;p20"/>
          <p:cNvCxnSpPr/>
          <p:nvPr/>
        </p:nvCxnSpPr>
        <p:spPr>
          <a:xfrm>
            <a:off x="549375" y="1799407"/>
            <a:ext cx="0" cy="1621812"/>
          </a:xfrm>
          <a:prstGeom prst="straightConnector1">
            <a:avLst/>
          </a:prstGeom>
          <a:noFill/>
          <a:ln w="9525" cap="flat" cmpd="sng">
            <a:solidFill>
              <a:schemeClr val="dk1"/>
            </a:solidFill>
            <a:prstDash val="dot"/>
            <a:round/>
            <a:headEnd type="none" w="med" len="med"/>
            <a:tailEnd type="none" w="med" len="med"/>
          </a:ln>
        </p:spPr>
      </p:cxnSp>
      <p:pic>
        <p:nvPicPr>
          <p:cNvPr id="382" name="Google Shape;382;p20"/>
          <p:cNvPicPr preferRelativeResize="0"/>
          <p:nvPr/>
        </p:nvPicPr>
        <p:blipFill>
          <a:blip r:embed="rId4">
            <a:alphaModFix/>
          </a:blip>
          <a:stretch>
            <a:fillRect/>
          </a:stretch>
        </p:blipFill>
        <p:spPr>
          <a:xfrm rot="-2856148">
            <a:off x="7021640" y="4034349"/>
            <a:ext cx="2156351" cy="1842151"/>
          </a:xfrm>
          <a:prstGeom prst="rect">
            <a:avLst/>
          </a:prstGeom>
          <a:noFill/>
          <a:ln>
            <a:noFill/>
          </a:ln>
        </p:spPr>
      </p:pic>
      <p:pic>
        <p:nvPicPr>
          <p:cNvPr id="383" name="Google Shape;383;p20"/>
          <p:cNvPicPr preferRelativeResize="0"/>
          <p:nvPr/>
        </p:nvPicPr>
        <p:blipFill>
          <a:blip r:embed="rId4">
            <a:alphaModFix/>
          </a:blip>
          <a:stretch>
            <a:fillRect/>
          </a:stretch>
        </p:blipFill>
        <p:spPr>
          <a:xfrm rot="-2489400">
            <a:off x="-405485" y="-215550"/>
            <a:ext cx="2156351" cy="1842149"/>
          </a:xfrm>
          <a:prstGeom prst="rect">
            <a:avLst/>
          </a:prstGeom>
          <a:noFill/>
          <a:ln>
            <a:noFill/>
          </a:ln>
        </p:spPr>
      </p:pic>
      <p:sp>
        <p:nvSpPr>
          <p:cNvPr id="384" name="Google Shape;384;p20"/>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txBox="1">
            <a:spLocks noGrp="1"/>
          </p:cNvSpPr>
          <p:nvPr>
            <p:ph type="subTitle" idx="1"/>
          </p:nvPr>
        </p:nvSpPr>
        <p:spPr>
          <a:xfrm>
            <a:off x="2210995" y="3282696"/>
            <a:ext cx="2175300" cy="64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86" name="Google Shape;386;p20"/>
          <p:cNvSpPr txBox="1">
            <a:spLocks noGrp="1"/>
          </p:cNvSpPr>
          <p:nvPr>
            <p:ph type="subTitle" idx="2"/>
          </p:nvPr>
        </p:nvSpPr>
        <p:spPr>
          <a:xfrm>
            <a:off x="4757710" y="3282696"/>
            <a:ext cx="2175300" cy="64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87" name="Google Shape;387;p20"/>
          <p:cNvSpPr txBox="1">
            <a:spLocks noGrp="1"/>
          </p:cNvSpPr>
          <p:nvPr>
            <p:ph type="subTitle" idx="3"/>
          </p:nvPr>
        </p:nvSpPr>
        <p:spPr>
          <a:xfrm>
            <a:off x="2210995"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88" name="Google Shape;388;p20"/>
          <p:cNvSpPr txBox="1">
            <a:spLocks noGrp="1"/>
          </p:cNvSpPr>
          <p:nvPr>
            <p:ph type="subTitle" idx="4"/>
          </p:nvPr>
        </p:nvSpPr>
        <p:spPr>
          <a:xfrm>
            <a:off x="4757710"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389" name="Google Shape;389;p20"/>
          <p:cNvPicPr preferRelativeResize="0"/>
          <p:nvPr/>
        </p:nvPicPr>
        <p:blipFill rotWithShape="1">
          <a:blip r:embed="rId5">
            <a:alphaModFix/>
          </a:blip>
          <a:srcRect l="22756" t="25127"/>
          <a:stretch/>
        </p:blipFill>
        <p:spPr>
          <a:xfrm flipH="1">
            <a:off x="6993551" y="205525"/>
            <a:ext cx="1770824" cy="1127201"/>
          </a:xfrm>
          <a:prstGeom prst="rect">
            <a:avLst/>
          </a:prstGeom>
          <a:noFill/>
          <a:ln>
            <a:noFill/>
          </a:ln>
        </p:spPr>
      </p:pic>
      <p:sp>
        <p:nvSpPr>
          <p:cNvPr id="390" name="Google Shape;3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grpSp>
        <p:nvGrpSpPr>
          <p:cNvPr id="42" name="Google Shape;42;p3"/>
          <p:cNvGrpSpPr/>
          <p:nvPr/>
        </p:nvGrpSpPr>
        <p:grpSpPr>
          <a:xfrm rot="3558977">
            <a:off x="6324329" y="-836927"/>
            <a:ext cx="273901" cy="1681060"/>
            <a:chOff x="7714625" y="893600"/>
            <a:chExt cx="273900" cy="2444100"/>
          </a:xfrm>
        </p:grpSpPr>
        <p:cxnSp>
          <p:nvCxnSpPr>
            <p:cNvPr id="43" name="Google Shape;43;p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 name="Google Shape;44;p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5" name="Google Shape;45;p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6" name="Google Shape;46;p3"/>
          <p:cNvPicPr preferRelativeResize="0"/>
          <p:nvPr/>
        </p:nvPicPr>
        <p:blipFill>
          <a:blip r:embed="rId2">
            <a:alphaModFix/>
          </a:blip>
          <a:stretch>
            <a:fillRect/>
          </a:stretch>
        </p:blipFill>
        <p:spPr>
          <a:xfrm>
            <a:off x="5435475" y="2026450"/>
            <a:ext cx="5619899" cy="2467650"/>
          </a:xfrm>
          <a:prstGeom prst="rect">
            <a:avLst/>
          </a:prstGeom>
          <a:noFill/>
          <a:ln>
            <a:noFill/>
          </a:ln>
        </p:spPr>
      </p:pic>
      <p:pic>
        <p:nvPicPr>
          <p:cNvPr id="47" name="Google Shape;47;p3"/>
          <p:cNvPicPr preferRelativeResize="0"/>
          <p:nvPr/>
        </p:nvPicPr>
        <p:blipFill>
          <a:blip r:embed="rId2">
            <a:alphaModFix/>
          </a:blip>
          <a:stretch>
            <a:fillRect/>
          </a:stretch>
        </p:blipFill>
        <p:spPr>
          <a:xfrm>
            <a:off x="611575" y="-658150"/>
            <a:ext cx="5619899" cy="2467650"/>
          </a:xfrm>
          <a:prstGeom prst="rect">
            <a:avLst/>
          </a:prstGeom>
          <a:noFill/>
          <a:ln>
            <a:noFill/>
          </a:ln>
        </p:spPr>
      </p:pic>
      <p:pic>
        <p:nvPicPr>
          <p:cNvPr id="48" name="Google Shape;48;p3"/>
          <p:cNvPicPr preferRelativeResize="0"/>
          <p:nvPr/>
        </p:nvPicPr>
        <p:blipFill>
          <a:blip r:embed="rId3">
            <a:alphaModFix/>
          </a:blip>
          <a:stretch>
            <a:fillRect/>
          </a:stretch>
        </p:blipFill>
        <p:spPr>
          <a:xfrm>
            <a:off x="3486055" y="2967125"/>
            <a:ext cx="3475025" cy="2782799"/>
          </a:xfrm>
          <a:prstGeom prst="rect">
            <a:avLst/>
          </a:prstGeom>
          <a:noFill/>
          <a:ln>
            <a:noFill/>
          </a:ln>
        </p:spPr>
      </p:pic>
      <p:cxnSp>
        <p:nvCxnSpPr>
          <p:cNvPr id="49" name="Google Shape;49;p3"/>
          <p:cNvCxnSpPr/>
          <p:nvPr/>
        </p:nvCxnSpPr>
        <p:spPr>
          <a:xfrm>
            <a:off x="586451" y="4408"/>
            <a:ext cx="0" cy="2086150"/>
          </a:xfrm>
          <a:prstGeom prst="straightConnector1">
            <a:avLst/>
          </a:prstGeom>
          <a:noFill/>
          <a:ln w="9525" cap="flat" cmpd="sng">
            <a:solidFill>
              <a:schemeClr val="dk1"/>
            </a:solidFill>
            <a:prstDash val="dot"/>
            <a:round/>
            <a:headEnd type="none" w="med" len="med"/>
            <a:tailEnd type="none" w="med" len="med"/>
          </a:ln>
        </p:spPr>
      </p:cxnSp>
      <p:pic>
        <p:nvPicPr>
          <p:cNvPr id="50" name="Google Shape;50;p3"/>
          <p:cNvPicPr preferRelativeResize="0"/>
          <p:nvPr/>
        </p:nvPicPr>
        <p:blipFill>
          <a:blip r:embed="rId4">
            <a:alphaModFix/>
          </a:blip>
          <a:stretch>
            <a:fillRect/>
          </a:stretch>
        </p:blipFill>
        <p:spPr>
          <a:xfrm>
            <a:off x="7660552" y="-465575"/>
            <a:ext cx="2156350" cy="1842150"/>
          </a:xfrm>
          <a:prstGeom prst="rect">
            <a:avLst/>
          </a:prstGeom>
          <a:noFill/>
          <a:ln>
            <a:noFill/>
          </a:ln>
        </p:spPr>
      </p:pic>
      <p:pic>
        <p:nvPicPr>
          <p:cNvPr id="51" name="Google Shape;51;p3"/>
          <p:cNvPicPr preferRelativeResize="0"/>
          <p:nvPr/>
        </p:nvPicPr>
        <p:blipFill>
          <a:blip r:embed="rId4">
            <a:alphaModFix/>
          </a:blip>
          <a:stretch>
            <a:fillRect/>
          </a:stretch>
        </p:blipFill>
        <p:spPr>
          <a:xfrm rot="2029627">
            <a:off x="-546086" y="3255374"/>
            <a:ext cx="2156351" cy="1842151"/>
          </a:xfrm>
          <a:prstGeom prst="rect">
            <a:avLst/>
          </a:prstGeom>
          <a:noFill/>
          <a:ln>
            <a:noFill/>
          </a:ln>
        </p:spPr>
      </p:pic>
      <p:sp>
        <p:nvSpPr>
          <p:cNvPr id="52" name="Google Shape;52;p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txBox="1">
            <a:spLocks noGrp="1"/>
          </p:cNvSpPr>
          <p:nvPr>
            <p:ph type="title" hasCustomPrompt="1"/>
          </p:nvPr>
        </p:nvSpPr>
        <p:spPr>
          <a:xfrm>
            <a:off x="4356500" y="1461850"/>
            <a:ext cx="1931400" cy="9075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6000"/>
              <a:buNone/>
              <a:defRPr sz="7200">
                <a:solidFill>
                  <a:schemeClr val="accent1"/>
                </a:solidFill>
              </a:defRPr>
            </a:lvl1pPr>
            <a:lvl2pPr lvl="1" algn="ctr" rtl="0">
              <a:lnSpc>
                <a:spcPct val="115000"/>
              </a:lnSpc>
              <a:spcBef>
                <a:spcPts val="0"/>
              </a:spcBef>
              <a:spcAft>
                <a:spcPts val="0"/>
              </a:spcAft>
              <a:buSzPts val="6000"/>
              <a:buNone/>
              <a:defRPr sz="6000"/>
            </a:lvl2pPr>
            <a:lvl3pPr lvl="2" algn="ctr" rtl="0">
              <a:lnSpc>
                <a:spcPct val="115000"/>
              </a:lnSpc>
              <a:spcBef>
                <a:spcPts val="0"/>
              </a:spcBef>
              <a:spcAft>
                <a:spcPts val="0"/>
              </a:spcAft>
              <a:buSzPts val="6000"/>
              <a:buNone/>
              <a:defRPr sz="6000"/>
            </a:lvl3pPr>
            <a:lvl4pPr lvl="3" algn="ctr" rtl="0">
              <a:lnSpc>
                <a:spcPct val="115000"/>
              </a:lnSpc>
              <a:spcBef>
                <a:spcPts val="0"/>
              </a:spcBef>
              <a:spcAft>
                <a:spcPts val="0"/>
              </a:spcAft>
              <a:buSzPts val="6000"/>
              <a:buNone/>
              <a:defRPr sz="6000"/>
            </a:lvl4pPr>
            <a:lvl5pPr lvl="4" algn="ctr" rtl="0">
              <a:lnSpc>
                <a:spcPct val="115000"/>
              </a:lnSpc>
              <a:spcBef>
                <a:spcPts val="0"/>
              </a:spcBef>
              <a:spcAft>
                <a:spcPts val="0"/>
              </a:spcAft>
              <a:buSzPts val="6000"/>
              <a:buNone/>
              <a:defRPr sz="6000"/>
            </a:lvl5pPr>
            <a:lvl6pPr lvl="5" algn="ctr" rtl="0">
              <a:lnSpc>
                <a:spcPct val="115000"/>
              </a:lnSpc>
              <a:spcBef>
                <a:spcPts val="0"/>
              </a:spcBef>
              <a:spcAft>
                <a:spcPts val="0"/>
              </a:spcAft>
              <a:buSzPts val="6000"/>
              <a:buNone/>
              <a:defRPr sz="6000"/>
            </a:lvl6pPr>
            <a:lvl7pPr lvl="6" algn="ctr" rtl="0">
              <a:lnSpc>
                <a:spcPct val="115000"/>
              </a:lnSpc>
              <a:spcBef>
                <a:spcPts val="0"/>
              </a:spcBef>
              <a:spcAft>
                <a:spcPts val="0"/>
              </a:spcAft>
              <a:buSzPts val="6000"/>
              <a:buNone/>
              <a:defRPr sz="6000"/>
            </a:lvl7pPr>
            <a:lvl8pPr lvl="7" algn="ctr" rtl="0">
              <a:lnSpc>
                <a:spcPct val="115000"/>
              </a:lnSpc>
              <a:spcBef>
                <a:spcPts val="0"/>
              </a:spcBef>
              <a:spcAft>
                <a:spcPts val="0"/>
              </a:spcAft>
              <a:buSzPts val="6000"/>
              <a:buNone/>
              <a:defRPr sz="6000"/>
            </a:lvl8pPr>
            <a:lvl9pPr lvl="8" algn="ctr" rtl="0">
              <a:lnSpc>
                <a:spcPct val="115000"/>
              </a:lnSpc>
              <a:spcBef>
                <a:spcPts val="0"/>
              </a:spcBef>
              <a:spcAft>
                <a:spcPts val="0"/>
              </a:spcAft>
              <a:buSzPts val="6000"/>
              <a:buNone/>
              <a:defRPr sz="6000"/>
            </a:lvl9pPr>
          </a:lstStyle>
          <a:p>
            <a:r>
              <a:t>xx%</a:t>
            </a:r>
          </a:p>
        </p:txBody>
      </p:sp>
      <p:pic>
        <p:nvPicPr>
          <p:cNvPr id="54" name="Google Shape;54;p3"/>
          <p:cNvPicPr preferRelativeResize="0"/>
          <p:nvPr/>
        </p:nvPicPr>
        <p:blipFill>
          <a:blip r:embed="rId5">
            <a:alphaModFix/>
          </a:blip>
          <a:stretch>
            <a:fillRect/>
          </a:stretch>
        </p:blipFill>
        <p:spPr>
          <a:xfrm>
            <a:off x="713225" y="972025"/>
            <a:ext cx="3625401" cy="3422499"/>
          </a:xfrm>
          <a:prstGeom prst="rect">
            <a:avLst/>
          </a:prstGeom>
          <a:noFill/>
          <a:ln>
            <a:noFill/>
          </a:ln>
        </p:spPr>
      </p:pic>
      <p:grpSp>
        <p:nvGrpSpPr>
          <p:cNvPr id="55" name="Google Shape;55;p3"/>
          <p:cNvGrpSpPr/>
          <p:nvPr/>
        </p:nvGrpSpPr>
        <p:grpSpPr>
          <a:xfrm rot="-8564979">
            <a:off x="3134541" y="1173571"/>
            <a:ext cx="559822" cy="314607"/>
            <a:chOff x="7326081" y="461881"/>
            <a:chExt cx="559821" cy="314607"/>
          </a:xfrm>
        </p:grpSpPr>
        <p:sp>
          <p:nvSpPr>
            <p:cNvPr id="56" name="Google Shape;56;p3"/>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3"/>
          <p:cNvSpPr txBox="1">
            <a:spLocks noGrp="1"/>
          </p:cNvSpPr>
          <p:nvPr>
            <p:ph type="subTitle" idx="1"/>
          </p:nvPr>
        </p:nvSpPr>
        <p:spPr>
          <a:xfrm>
            <a:off x="4356525" y="3043675"/>
            <a:ext cx="37989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1600"/>
              </a:spcBef>
              <a:spcAft>
                <a:spcPts val="0"/>
              </a:spcAft>
              <a:buClr>
                <a:schemeClr val="dk1"/>
              </a:buClr>
              <a:buSzPts val="1400"/>
              <a:buNone/>
              <a:defRPr>
                <a:solidFill>
                  <a:schemeClr val="dk1"/>
                </a:solidFill>
              </a:defRPr>
            </a:lvl3pPr>
            <a:lvl4pPr lvl="3" algn="ctr" rtl="0">
              <a:lnSpc>
                <a:spcPct val="115000"/>
              </a:lnSpc>
              <a:spcBef>
                <a:spcPts val="1600"/>
              </a:spcBef>
              <a:spcAft>
                <a:spcPts val="0"/>
              </a:spcAft>
              <a:buClr>
                <a:schemeClr val="dk1"/>
              </a:buClr>
              <a:buSzPts val="1400"/>
              <a:buNone/>
              <a:defRPr>
                <a:solidFill>
                  <a:schemeClr val="dk1"/>
                </a:solidFill>
              </a:defRPr>
            </a:lvl4pPr>
            <a:lvl5pPr lvl="4" algn="ctr" rtl="0">
              <a:lnSpc>
                <a:spcPct val="115000"/>
              </a:lnSpc>
              <a:spcBef>
                <a:spcPts val="1600"/>
              </a:spcBef>
              <a:spcAft>
                <a:spcPts val="0"/>
              </a:spcAft>
              <a:buClr>
                <a:schemeClr val="dk1"/>
              </a:buClr>
              <a:buSzPts val="1400"/>
              <a:buNone/>
              <a:defRPr>
                <a:solidFill>
                  <a:schemeClr val="dk1"/>
                </a:solidFill>
              </a:defRPr>
            </a:lvl5pPr>
            <a:lvl6pPr lvl="5" algn="ctr" rtl="0">
              <a:lnSpc>
                <a:spcPct val="115000"/>
              </a:lnSpc>
              <a:spcBef>
                <a:spcPts val="1600"/>
              </a:spcBef>
              <a:spcAft>
                <a:spcPts val="0"/>
              </a:spcAft>
              <a:buClr>
                <a:schemeClr val="dk1"/>
              </a:buClr>
              <a:buSzPts val="1400"/>
              <a:buNone/>
              <a:defRPr>
                <a:solidFill>
                  <a:schemeClr val="dk1"/>
                </a:solidFill>
              </a:defRPr>
            </a:lvl6pPr>
            <a:lvl7pPr lvl="6" algn="ctr" rtl="0">
              <a:lnSpc>
                <a:spcPct val="115000"/>
              </a:lnSpc>
              <a:spcBef>
                <a:spcPts val="1600"/>
              </a:spcBef>
              <a:spcAft>
                <a:spcPts val="0"/>
              </a:spcAft>
              <a:buClr>
                <a:schemeClr val="dk1"/>
              </a:buClr>
              <a:buSzPts val="1400"/>
              <a:buNone/>
              <a:defRPr>
                <a:solidFill>
                  <a:schemeClr val="dk1"/>
                </a:solidFill>
              </a:defRPr>
            </a:lvl7pPr>
            <a:lvl8pPr lvl="7" algn="ctr" rtl="0">
              <a:lnSpc>
                <a:spcPct val="115000"/>
              </a:lnSpc>
              <a:spcBef>
                <a:spcPts val="1600"/>
              </a:spcBef>
              <a:spcAft>
                <a:spcPts val="0"/>
              </a:spcAft>
              <a:buClr>
                <a:schemeClr val="dk1"/>
              </a:buClr>
              <a:buSzPts val="1400"/>
              <a:buNone/>
              <a:defRPr>
                <a:solidFill>
                  <a:schemeClr val="dk1"/>
                </a:solidFill>
              </a:defRPr>
            </a:lvl8pPr>
            <a:lvl9pPr lvl="8" algn="ctr" rtl="0">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4" name="Google Shape;64;p3"/>
          <p:cNvSpPr txBox="1">
            <a:spLocks noGrp="1"/>
          </p:cNvSpPr>
          <p:nvPr>
            <p:ph type="title" idx="2"/>
          </p:nvPr>
        </p:nvSpPr>
        <p:spPr>
          <a:xfrm>
            <a:off x="4356500" y="2414875"/>
            <a:ext cx="3798900" cy="781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600"/>
              <a:buNone/>
              <a:defRPr sz="5000"/>
            </a:lvl1pPr>
            <a:lvl2pPr lvl="1" algn="ctr" rtl="0">
              <a:lnSpc>
                <a:spcPct val="115000"/>
              </a:lnSpc>
              <a:spcBef>
                <a:spcPts val="0"/>
              </a:spcBef>
              <a:spcAft>
                <a:spcPts val="0"/>
              </a:spcAft>
              <a:buSzPts val="3600"/>
              <a:buNone/>
              <a:defRPr sz="3600"/>
            </a:lvl2pPr>
            <a:lvl3pPr lvl="2" algn="ctr" rtl="0">
              <a:lnSpc>
                <a:spcPct val="115000"/>
              </a:lnSpc>
              <a:spcBef>
                <a:spcPts val="0"/>
              </a:spcBef>
              <a:spcAft>
                <a:spcPts val="0"/>
              </a:spcAft>
              <a:buSzPts val="3600"/>
              <a:buNone/>
              <a:defRPr sz="3600"/>
            </a:lvl3pPr>
            <a:lvl4pPr lvl="3" algn="ctr" rtl="0">
              <a:lnSpc>
                <a:spcPct val="115000"/>
              </a:lnSpc>
              <a:spcBef>
                <a:spcPts val="0"/>
              </a:spcBef>
              <a:spcAft>
                <a:spcPts val="0"/>
              </a:spcAft>
              <a:buSzPts val="3600"/>
              <a:buNone/>
              <a:defRPr sz="3600"/>
            </a:lvl4pPr>
            <a:lvl5pPr lvl="4" algn="ctr" rtl="0">
              <a:lnSpc>
                <a:spcPct val="115000"/>
              </a:lnSpc>
              <a:spcBef>
                <a:spcPts val="0"/>
              </a:spcBef>
              <a:spcAft>
                <a:spcPts val="0"/>
              </a:spcAft>
              <a:buSzPts val="3600"/>
              <a:buNone/>
              <a:defRPr sz="3600"/>
            </a:lvl5pPr>
            <a:lvl6pPr lvl="5" algn="ctr" rtl="0">
              <a:lnSpc>
                <a:spcPct val="115000"/>
              </a:lnSpc>
              <a:spcBef>
                <a:spcPts val="0"/>
              </a:spcBef>
              <a:spcAft>
                <a:spcPts val="0"/>
              </a:spcAft>
              <a:buSzPts val="3600"/>
              <a:buNone/>
              <a:defRPr sz="3600"/>
            </a:lvl6pPr>
            <a:lvl7pPr lvl="6" algn="ctr" rtl="0">
              <a:lnSpc>
                <a:spcPct val="115000"/>
              </a:lnSpc>
              <a:spcBef>
                <a:spcPts val="0"/>
              </a:spcBef>
              <a:spcAft>
                <a:spcPts val="0"/>
              </a:spcAft>
              <a:buSzPts val="3600"/>
              <a:buNone/>
              <a:defRPr sz="3600"/>
            </a:lvl7pPr>
            <a:lvl8pPr lvl="7" algn="ctr" rtl="0">
              <a:lnSpc>
                <a:spcPct val="115000"/>
              </a:lnSpc>
              <a:spcBef>
                <a:spcPts val="0"/>
              </a:spcBef>
              <a:spcAft>
                <a:spcPts val="0"/>
              </a:spcAft>
              <a:buSzPts val="3600"/>
              <a:buNone/>
              <a:defRPr sz="3600"/>
            </a:lvl8pPr>
            <a:lvl9pPr lvl="8" algn="ctr" rtl="0">
              <a:lnSpc>
                <a:spcPct val="115000"/>
              </a:lnSpc>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391"/>
        <p:cNvGrpSpPr/>
        <p:nvPr/>
      </p:nvGrpSpPr>
      <p:grpSpPr>
        <a:xfrm>
          <a:off x="0" y="0"/>
          <a:ext cx="0" cy="0"/>
          <a:chOff x="0" y="0"/>
          <a:chExt cx="0" cy="0"/>
        </a:xfrm>
      </p:grpSpPr>
      <p:pic>
        <p:nvPicPr>
          <p:cNvPr id="392" name="Google Shape;392;p21"/>
          <p:cNvPicPr preferRelativeResize="0"/>
          <p:nvPr/>
        </p:nvPicPr>
        <p:blipFill>
          <a:blip r:embed="rId2">
            <a:alphaModFix/>
          </a:blip>
          <a:stretch>
            <a:fillRect/>
          </a:stretch>
        </p:blipFill>
        <p:spPr>
          <a:xfrm>
            <a:off x="7056630" y="2360700"/>
            <a:ext cx="3475025" cy="2782799"/>
          </a:xfrm>
          <a:prstGeom prst="rect">
            <a:avLst/>
          </a:prstGeom>
          <a:noFill/>
          <a:ln>
            <a:noFill/>
          </a:ln>
        </p:spPr>
      </p:pic>
      <p:pic>
        <p:nvPicPr>
          <p:cNvPr id="393" name="Google Shape;393;p21"/>
          <p:cNvPicPr preferRelativeResize="0"/>
          <p:nvPr/>
        </p:nvPicPr>
        <p:blipFill>
          <a:blip r:embed="rId3">
            <a:alphaModFix/>
          </a:blip>
          <a:stretch>
            <a:fillRect/>
          </a:stretch>
        </p:blipFill>
        <p:spPr>
          <a:xfrm flipH="1">
            <a:off x="-2936450" y="3705050"/>
            <a:ext cx="5619899" cy="2467650"/>
          </a:xfrm>
          <a:prstGeom prst="rect">
            <a:avLst/>
          </a:prstGeom>
          <a:noFill/>
          <a:ln>
            <a:noFill/>
          </a:ln>
        </p:spPr>
      </p:pic>
      <p:grpSp>
        <p:nvGrpSpPr>
          <p:cNvPr id="394" name="Google Shape;394;p21"/>
          <p:cNvGrpSpPr/>
          <p:nvPr/>
        </p:nvGrpSpPr>
        <p:grpSpPr>
          <a:xfrm rot="3558977">
            <a:off x="225154" y="2352473"/>
            <a:ext cx="273901" cy="1681060"/>
            <a:chOff x="7714625" y="893600"/>
            <a:chExt cx="273900" cy="2444100"/>
          </a:xfrm>
        </p:grpSpPr>
        <p:cxnSp>
          <p:nvCxnSpPr>
            <p:cNvPr id="395" name="Google Shape;395;p21"/>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96" name="Google Shape;396;p21"/>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97" name="Google Shape;397;p21"/>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98" name="Google Shape;398;p21"/>
          <p:cNvPicPr preferRelativeResize="0"/>
          <p:nvPr/>
        </p:nvPicPr>
        <p:blipFill>
          <a:blip r:embed="rId3">
            <a:alphaModFix/>
          </a:blip>
          <a:stretch>
            <a:fillRect/>
          </a:stretch>
        </p:blipFill>
        <p:spPr>
          <a:xfrm flipH="1">
            <a:off x="788800" y="-541475"/>
            <a:ext cx="5619899" cy="2467650"/>
          </a:xfrm>
          <a:prstGeom prst="rect">
            <a:avLst/>
          </a:prstGeom>
          <a:noFill/>
          <a:ln>
            <a:noFill/>
          </a:ln>
        </p:spPr>
      </p:pic>
      <p:pic>
        <p:nvPicPr>
          <p:cNvPr id="399" name="Google Shape;399;p21"/>
          <p:cNvPicPr preferRelativeResize="0"/>
          <p:nvPr/>
        </p:nvPicPr>
        <p:blipFill>
          <a:blip r:embed="rId2">
            <a:alphaModFix/>
          </a:blip>
          <a:stretch>
            <a:fillRect/>
          </a:stretch>
        </p:blipFill>
        <p:spPr>
          <a:xfrm>
            <a:off x="3196443" y="3783125"/>
            <a:ext cx="3475025" cy="2782799"/>
          </a:xfrm>
          <a:prstGeom prst="rect">
            <a:avLst/>
          </a:prstGeom>
          <a:noFill/>
          <a:ln>
            <a:noFill/>
          </a:ln>
        </p:spPr>
      </p:pic>
      <p:grpSp>
        <p:nvGrpSpPr>
          <p:cNvPr id="400" name="Google Shape;400;p21"/>
          <p:cNvGrpSpPr/>
          <p:nvPr/>
        </p:nvGrpSpPr>
        <p:grpSpPr>
          <a:xfrm rot="3558977">
            <a:off x="1753779" y="4218873"/>
            <a:ext cx="273901" cy="1681060"/>
            <a:chOff x="7714625" y="893600"/>
            <a:chExt cx="273900" cy="2444100"/>
          </a:xfrm>
        </p:grpSpPr>
        <p:cxnSp>
          <p:nvCxnSpPr>
            <p:cNvPr id="401" name="Google Shape;401;p21"/>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02" name="Google Shape;402;p21"/>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03" name="Google Shape;403;p21"/>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04" name="Google Shape;404;p21"/>
          <p:cNvPicPr preferRelativeResize="0"/>
          <p:nvPr/>
        </p:nvPicPr>
        <p:blipFill>
          <a:blip r:embed="rId4">
            <a:alphaModFix/>
          </a:blip>
          <a:stretch>
            <a:fillRect/>
          </a:stretch>
        </p:blipFill>
        <p:spPr>
          <a:xfrm>
            <a:off x="7517402" y="-346075"/>
            <a:ext cx="2156350" cy="1842150"/>
          </a:xfrm>
          <a:prstGeom prst="rect">
            <a:avLst/>
          </a:prstGeom>
          <a:noFill/>
          <a:ln>
            <a:noFill/>
          </a:ln>
        </p:spPr>
      </p:pic>
      <p:pic>
        <p:nvPicPr>
          <p:cNvPr id="405" name="Google Shape;405;p21"/>
          <p:cNvPicPr preferRelativeResize="0"/>
          <p:nvPr/>
        </p:nvPicPr>
        <p:blipFill>
          <a:blip r:embed="rId4">
            <a:alphaModFix/>
          </a:blip>
          <a:stretch>
            <a:fillRect/>
          </a:stretch>
        </p:blipFill>
        <p:spPr>
          <a:xfrm rot="-3400286">
            <a:off x="-633261" y="894899"/>
            <a:ext cx="2156351" cy="1842150"/>
          </a:xfrm>
          <a:prstGeom prst="rect">
            <a:avLst/>
          </a:prstGeom>
          <a:noFill/>
          <a:ln>
            <a:noFill/>
          </a:ln>
        </p:spPr>
      </p:pic>
      <p:sp>
        <p:nvSpPr>
          <p:cNvPr id="406" name="Google Shape;406;p21"/>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txBox="1">
            <a:spLocks noGrp="1"/>
          </p:cNvSpPr>
          <p:nvPr>
            <p:ph type="subTitle" idx="1"/>
          </p:nvPr>
        </p:nvSpPr>
        <p:spPr>
          <a:xfrm>
            <a:off x="4572058" y="1911575"/>
            <a:ext cx="3887400" cy="2400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08" name="Google Shape;408;p21"/>
          <p:cNvSpPr txBox="1">
            <a:spLocks noGrp="1"/>
          </p:cNvSpPr>
          <p:nvPr>
            <p:ph type="subTitle" idx="2"/>
          </p:nvPr>
        </p:nvSpPr>
        <p:spPr>
          <a:xfrm>
            <a:off x="684550" y="1911575"/>
            <a:ext cx="3887400" cy="2400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160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pic>
        <p:nvPicPr>
          <p:cNvPr id="409" name="Google Shape;409;p21"/>
          <p:cNvPicPr preferRelativeResize="0"/>
          <p:nvPr/>
        </p:nvPicPr>
        <p:blipFill rotWithShape="1">
          <a:blip r:embed="rId5">
            <a:alphaModFix/>
          </a:blip>
          <a:srcRect t="27044" r="11008"/>
          <a:stretch/>
        </p:blipFill>
        <p:spPr>
          <a:xfrm flipH="1">
            <a:off x="505800" y="310700"/>
            <a:ext cx="1404026" cy="1353751"/>
          </a:xfrm>
          <a:prstGeom prst="rect">
            <a:avLst/>
          </a:prstGeom>
          <a:noFill/>
          <a:ln>
            <a:noFill/>
          </a:ln>
        </p:spPr>
      </p:pic>
      <p:sp>
        <p:nvSpPr>
          <p:cNvPr id="410" name="Google Shape;41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11"/>
        <p:cNvGrpSpPr/>
        <p:nvPr/>
      </p:nvGrpSpPr>
      <p:grpSpPr>
        <a:xfrm>
          <a:off x="0" y="0"/>
          <a:ext cx="0" cy="0"/>
          <a:chOff x="0" y="0"/>
          <a:chExt cx="0" cy="0"/>
        </a:xfrm>
      </p:grpSpPr>
      <p:cxnSp>
        <p:nvCxnSpPr>
          <p:cNvPr id="412" name="Google Shape;412;p22"/>
          <p:cNvCxnSpPr/>
          <p:nvPr/>
        </p:nvCxnSpPr>
        <p:spPr>
          <a:xfrm>
            <a:off x="6056662" y="-578950"/>
            <a:ext cx="0" cy="1644845"/>
          </a:xfrm>
          <a:prstGeom prst="straightConnector1">
            <a:avLst/>
          </a:prstGeom>
          <a:noFill/>
          <a:ln w="9525" cap="flat" cmpd="sng">
            <a:solidFill>
              <a:schemeClr val="dk1"/>
            </a:solidFill>
            <a:prstDash val="dot"/>
            <a:round/>
            <a:headEnd type="none" w="med" len="med"/>
            <a:tailEnd type="none" w="med" len="med"/>
          </a:ln>
        </p:spPr>
      </p:cxnSp>
      <p:cxnSp>
        <p:nvCxnSpPr>
          <p:cNvPr id="413" name="Google Shape;413;p22"/>
          <p:cNvCxnSpPr/>
          <p:nvPr/>
        </p:nvCxnSpPr>
        <p:spPr>
          <a:xfrm>
            <a:off x="5551106" y="518322"/>
            <a:ext cx="0" cy="400748"/>
          </a:xfrm>
          <a:prstGeom prst="straightConnector1">
            <a:avLst/>
          </a:prstGeom>
          <a:noFill/>
          <a:ln w="9525" cap="flat" cmpd="sng">
            <a:solidFill>
              <a:schemeClr val="dk1"/>
            </a:solidFill>
            <a:prstDash val="dot"/>
            <a:round/>
            <a:headEnd type="none" w="med" len="med"/>
            <a:tailEnd type="none" w="med" len="med"/>
          </a:ln>
        </p:spPr>
      </p:cxnSp>
      <p:pic>
        <p:nvPicPr>
          <p:cNvPr id="414" name="Google Shape;414;p22"/>
          <p:cNvPicPr preferRelativeResize="0"/>
          <p:nvPr/>
        </p:nvPicPr>
        <p:blipFill>
          <a:blip r:embed="rId2">
            <a:alphaModFix/>
          </a:blip>
          <a:stretch>
            <a:fillRect/>
          </a:stretch>
        </p:blipFill>
        <p:spPr>
          <a:xfrm rot="-7399714" flipH="1">
            <a:off x="-571986" y="3026299"/>
            <a:ext cx="2156351" cy="1842150"/>
          </a:xfrm>
          <a:prstGeom prst="rect">
            <a:avLst/>
          </a:prstGeom>
          <a:noFill/>
          <a:ln>
            <a:noFill/>
          </a:ln>
        </p:spPr>
      </p:pic>
      <p:grpSp>
        <p:nvGrpSpPr>
          <p:cNvPr id="415" name="Google Shape;415;p22"/>
          <p:cNvGrpSpPr/>
          <p:nvPr/>
        </p:nvGrpSpPr>
        <p:grpSpPr>
          <a:xfrm rot="3439522">
            <a:off x="8696426" y="2350450"/>
            <a:ext cx="273916" cy="1538463"/>
            <a:chOff x="7714625" y="893600"/>
            <a:chExt cx="273900" cy="2444100"/>
          </a:xfrm>
        </p:grpSpPr>
        <p:cxnSp>
          <p:nvCxnSpPr>
            <p:cNvPr id="416" name="Google Shape;416;p2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17" name="Google Shape;417;p2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18" name="Google Shape;418;p2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19" name="Google Shape;419;p22"/>
          <p:cNvPicPr preferRelativeResize="0"/>
          <p:nvPr/>
        </p:nvPicPr>
        <p:blipFill>
          <a:blip r:embed="rId3">
            <a:alphaModFix/>
          </a:blip>
          <a:stretch>
            <a:fillRect/>
          </a:stretch>
        </p:blipFill>
        <p:spPr>
          <a:xfrm>
            <a:off x="-1821338" y="-763963"/>
            <a:ext cx="4835949" cy="2123425"/>
          </a:xfrm>
          <a:prstGeom prst="rect">
            <a:avLst/>
          </a:prstGeom>
          <a:noFill/>
          <a:ln>
            <a:noFill/>
          </a:ln>
        </p:spPr>
      </p:pic>
      <p:pic>
        <p:nvPicPr>
          <p:cNvPr id="420" name="Google Shape;420;p22"/>
          <p:cNvPicPr preferRelativeResize="0"/>
          <p:nvPr/>
        </p:nvPicPr>
        <p:blipFill>
          <a:blip r:embed="rId4">
            <a:alphaModFix/>
          </a:blip>
          <a:stretch>
            <a:fillRect/>
          </a:stretch>
        </p:blipFill>
        <p:spPr>
          <a:xfrm>
            <a:off x="6224605" y="3857750"/>
            <a:ext cx="3027526" cy="2424400"/>
          </a:xfrm>
          <a:prstGeom prst="rect">
            <a:avLst/>
          </a:prstGeom>
          <a:noFill/>
          <a:ln>
            <a:noFill/>
          </a:ln>
        </p:spPr>
      </p:pic>
      <p:pic>
        <p:nvPicPr>
          <p:cNvPr id="421" name="Google Shape;421;p22"/>
          <p:cNvPicPr preferRelativeResize="0"/>
          <p:nvPr/>
        </p:nvPicPr>
        <p:blipFill>
          <a:blip r:embed="rId2">
            <a:alphaModFix/>
          </a:blip>
          <a:stretch>
            <a:fillRect/>
          </a:stretch>
        </p:blipFill>
        <p:spPr>
          <a:xfrm rot="-3400286">
            <a:off x="6452514" y="-501826"/>
            <a:ext cx="2156351" cy="1842150"/>
          </a:xfrm>
          <a:prstGeom prst="rect">
            <a:avLst/>
          </a:prstGeom>
          <a:noFill/>
          <a:ln>
            <a:noFill/>
          </a:ln>
        </p:spPr>
      </p:pic>
      <p:sp>
        <p:nvSpPr>
          <p:cNvPr id="422" name="Google Shape;422;p22"/>
          <p:cNvSpPr/>
          <p:nvPr/>
        </p:nvSpPr>
        <p:spPr>
          <a:xfrm>
            <a:off x="606275" y="2545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a:spLocks noGrp="1"/>
          </p:cNvSpPr>
          <p:nvPr>
            <p:ph type="title"/>
          </p:nvPr>
        </p:nvSpPr>
        <p:spPr>
          <a:xfrm>
            <a:off x="1128275" y="3516250"/>
            <a:ext cx="3742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sp>
        <p:nvSpPr>
          <p:cNvPr id="424" name="Google Shape;424;p22"/>
          <p:cNvSpPr txBox="1">
            <a:spLocks noGrp="1"/>
          </p:cNvSpPr>
          <p:nvPr>
            <p:ph type="subTitle" idx="1"/>
          </p:nvPr>
        </p:nvSpPr>
        <p:spPr>
          <a:xfrm>
            <a:off x="1128275" y="1172475"/>
            <a:ext cx="3742200" cy="2231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600"/>
            </a:lvl1pPr>
            <a:lvl2pPr lvl="1" algn="ctr" rtl="0">
              <a:lnSpc>
                <a:spcPct val="115000"/>
              </a:lnSpc>
              <a:spcBef>
                <a:spcPts val="0"/>
              </a:spcBef>
              <a:spcAft>
                <a:spcPts val="0"/>
              </a:spcAft>
              <a:buSzPts val="3000"/>
              <a:buNone/>
              <a:defRPr sz="3000"/>
            </a:lvl2pPr>
            <a:lvl3pPr lvl="2" algn="ctr" rtl="0">
              <a:lnSpc>
                <a:spcPct val="115000"/>
              </a:lnSpc>
              <a:spcBef>
                <a:spcPts val="1600"/>
              </a:spcBef>
              <a:spcAft>
                <a:spcPts val="0"/>
              </a:spcAft>
              <a:buSzPts val="3000"/>
              <a:buNone/>
              <a:defRPr sz="3000"/>
            </a:lvl3pPr>
            <a:lvl4pPr lvl="3" algn="ctr" rtl="0">
              <a:lnSpc>
                <a:spcPct val="115000"/>
              </a:lnSpc>
              <a:spcBef>
                <a:spcPts val="1600"/>
              </a:spcBef>
              <a:spcAft>
                <a:spcPts val="0"/>
              </a:spcAft>
              <a:buSzPts val="3000"/>
              <a:buNone/>
              <a:defRPr sz="3000"/>
            </a:lvl4pPr>
            <a:lvl5pPr lvl="4" algn="ctr" rtl="0">
              <a:lnSpc>
                <a:spcPct val="115000"/>
              </a:lnSpc>
              <a:spcBef>
                <a:spcPts val="1600"/>
              </a:spcBef>
              <a:spcAft>
                <a:spcPts val="0"/>
              </a:spcAft>
              <a:buSzPts val="3000"/>
              <a:buNone/>
              <a:defRPr sz="3000"/>
            </a:lvl5pPr>
            <a:lvl6pPr lvl="5" algn="ctr" rtl="0">
              <a:lnSpc>
                <a:spcPct val="115000"/>
              </a:lnSpc>
              <a:spcBef>
                <a:spcPts val="1600"/>
              </a:spcBef>
              <a:spcAft>
                <a:spcPts val="0"/>
              </a:spcAft>
              <a:buSzPts val="3000"/>
              <a:buNone/>
              <a:defRPr sz="3000"/>
            </a:lvl6pPr>
            <a:lvl7pPr lvl="6" algn="ctr" rtl="0">
              <a:lnSpc>
                <a:spcPct val="115000"/>
              </a:lnSpc>
              <a:spcBef>
                <a:spcPts val="1600"/>
              </a:spcBef>
              <a:spcAft>
                <a:spcPts val="0"/>
              </a:spcAft>
              <a:buSzPts val="3000"/>
              <a:buNone/>
              <a:defRPr sz="3000"/>
            </a:lvl7pPr>
            <a:lvl8pPr lvl="7" algn="ctr" rtl="0">
              <a:lnSpc>
                <a:spcPct val="115000"/>
              </a:lnSpc>
              <a:spcBef>
                <a:spcPts val="1600"/>
              </a:spcBef>
              <a:spcAft>
                <a:spcPts val="0"/>
              </a:spcAft>
              <a:buSzPts val="3000"/>
              <a:buNone/>
              <a:defRPr sz="3000"/>
            </a:lvl8pPr>
            <a:lvl9pPr lvl="8" algn="ctr" rtl="0">
              <a:lnSpc>
                <a:spcPct val="115000"/>
              </a:lnSpc>
              <a:spcBef>
                <a:spcPts val="1600"/>
              </a:spcBef>
              <a:spcAft>
                <a:spcPts val="1600"/>
              </a:spcAft>
              <a:buSzPts val="3000"/>
              <a:buNone/>
              <a:defRPr sz="3000"/>
            </a:lvl9pPr>
          </a:lstStyle>
          <a:p>
            <a:endParaRPr/>
          </a:p>
        </p:txBody>
      </p:sp>
      <p:grpSp>
        <p:nvGrpSpPr>
          <p:cNvPr id="425" name="Google Shape;425;p22"/>
          <p:cNvGrpSpPr/>
          <p:nvPr/>
        </p:nvGrpSpPr>
        <p:grpSpPr>
          <a:xfrm>
            <a:off x="4909513" y="856075"/>
            <a:ext cx="3430798" cy="3247926"/>
            <a:chOff x="4909513" y="856075"/>
            <a:chExt cx="3430798" cy="3247926"/>
          </a:xfrm>
        </p:grpSpPr>
        <p:pic>
          <p:nvPicPr>
            <p:cNvPr id="426" name="Google Shape;426;p22"/>
            <p:cNvPicPr preferRelativeResize="0"/>
            <p:nvPr/>
          </p:nvPicPr>
          <p:blipFill rotWithShape="1">
            <a:blip r:embed="rId5">
              <a:alphaModFix/>
            </a:blip>
            <a:srcRect l="5266" r="6960" b="7663"/>
            <a:stretch/>
          </p:blipFill>
          <p:spPr>
            <a:xfrm>
              <a:off x="4909513" y="856075"/>
              <a:ext cx="3430798" cy="3247926"/>
            </a:xfrm>
            <a:prstGeom prst="rect">
              <a:avLst/>
            </a:prstGeom>
            <a:noFill/>
            <a:ln>
              <a:noFill/>
            </a:ln>
          </p:spPr>
        </p:pic>
        <p:cxnSp>
          <p:nvCxnSpPr>
            <p:cNvPr id="427" name="Google Shape;427;p22"/>
            <p:cNvCxnSpPr/>
            <p:nvPr/>
          </p:nvCxnSpPr>
          <p:spPr>
            <a:xfrm>
              <a:off x="7507300" y="1896029"/>
              <a:ext cx="0" cy="750000"/>
            </a:xfrm>
            <a:prstGeom prst="straightConnector1">
              <a:avLst/>
            </a:prstGeom>
            <a:noFill/>
            <a:ln w="9525" cap="flat" cmpd="sng">
              <a:solidFill>
                <a:schemeClr val="dk1"/>
              </a:solidFill>
              <a:prstDash val="dot"/>
              <a:round/>
              <a:headEnd type="none" w="med" len="med"/>
              <a:tailEnd type="none" w="med" len="med"/>
            </a:ln>
          </p:spPr>
        </p:cxnSp>
        <p:cxnSp>
          <p:nvCxnSpPr>
            <p:cNvPr id="428" name="Google Shape;428;p22"/>
            <p:cNvCxnSpPr/>
            <p:nvPr/>
          </p:nvCxnSpPr>
          <p:spPr>
            <a:xfrm>
              <a:off x="7654250" y="1127221"/>
              <a:ext cx="0" cy="1675200"/>
            </a:xfrm>
            <a:prstGeom prst="straightConnector1">
              <a:avLst/>
            </a:prstGeom>
            <a:noFill/>
            <a:ln w="9525" cap="flat" cmpd="sng">
              <a:solidFill>
                <a:schemeClr val="dk1"/>
              </a:solidFill>
              <a:prstDash val="dot"/>
              <a:round/>
              <a:headEnd type="none" w="med" len="med"/>
              <a:tailEnd type="none" w="med" len="med"/>
            </a:ln>
          </p:spPr>
        </p:cxnSp>
        <p:cxnSp>
          <p:nvCxnSpPr>
            <p:cNvPr id="429" name="Google Shape;429;p22"/>
            <p:cNvCxnSpPr/>
            <p:nvPr/>
          </p:nvCxnSpPr>
          <p:spPr>
            <a:xfrm>
              <a:off x="7781200" y="2523189"/>
              <a:ext cx="0" cy="408300"/>
            </a:xfrm>
            <a:prstGeom prst="straightConnector1">
              <a:avLst/>
            </a:prstGeom>
            <a:noFill/>
            <a:ln w="9525" cap="flat" cmpd="sng">
              <a:solidFill>
                <a:schemeClr val="dk1"/>
              </a:solidFill>
              <a:prstDash val="dot"/>
              <a:round/>
              <a:headEnd type="none" w="med" len="med"/>
              <a:tailEnd type="none" w="med" len="med"/>
            </a:ln>
          </p:spPr>
        </p:cxnSp>
        <p:cxnSp>
          <p:nvCxnSpPr>
            <p:cNvPr id="430" name="Google Shape;430;p22"/>
            <p:cNvCxnSpPr/>
            <p:nvPr/>
          </p:nvCxnSpPr>
          <p:spPr>
            <a:xfrm>
              <a:off x="5510000" y="1889746"/>
              <a:ext cx="0" cy="1675200"/>
            </a:xfrm>
            <a:prstGeom prst="straightConnector1">
              <a:avLst/>
            </a:prstGeom>
            <a:noFill/>
            <a:ln w="9525" cap="flat" cmpd="sng">
              <a:solidFill>
                <a:schemeClr val="dk1"/>
              </a:solidFill>
              <a:prstDash val="dot"/>
              <a:round/>
              <a:headEnd type="none" w="med" len="med"/>
              <a:tailEnd type="none" w="med" len="med"/>
            </a:ln>
          </p:spPr>
        </p:cxnSp>
        <p:cxnSp>
          <p:nvCxnSpPr>
            <p:cNvPr id="431" name="Google Shape;431;p22"/>
            <p:cNvCxnSpPr/>
            <p:nvPr/>
          </p:nvCxnSpPr>
          <p:spPr>
            <a:xfrm>
              <a:off x="5643625" y="1395029"/>
              <a:ext cx="0" cy="750000"/>
            </a:xfrm>
            <a:prstGeom prst="straightConnector1">
              <a:avLst/>
            </a:prstGeom>
            <a:noFill/>
            <a:ln w="9525" cap="flat" cmpd="sng">
              <a:solidFill>
                <a:schemeClr val="dk1"/>
              </a:solidFill>
              <a:prstDash val="dot"/>
              <a:round/>
              <a:headEnd type="none" w="med" len="med"/>
              <a:tailEnd type="none" w="med" len="med"/>
            </a:ln>
          </p:spPr>
        </p:cxnSp>
        <p:grpSp>
          <p:nvGrpSpPr>
            <p:cNvPr id="432" name="Google Shape;432;p22"/>
            <p:cNvGrpSpPr/>
            <p:nvPr/>
          </p:nvGrpSpPr>
          <p:grpSpPr>
            <a:xfrm>
              <a:off x="6344993" y="3403568"/>
              <a:ext cx="559821" cy="314607"/>
              <a:chOff x="7326081" y="461881"/>
              <a:chExt cx="559821" cy="314607"/>
            </a:xfrm>
          </p:grpSpPr>
          <p:sp>
            <p:nvSpPr>
              <p:cNvPr id="433" name="Google Shape;433;p22"/>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40"/>
        <p:cNvGrpSpPr/>
        <p:nvPr/>
      </p:nvGrpSpPr>
      <p:grpSpPr>
        <a:xfrm>
          <a:off x="0" y="0"/>
          <a:ext cx="0" cy="0"/>
          <a:chOff x="0" y="0"/>
          <a:chExt cx="0" cy="0"/>
        </a:xfrm>
      </p:grpSpPr>
      <p:grpSp>
        <p:nvGrpSpPr>
          <p:cNvPr id="441" name="Google Shape;441;p23"/>
          <p:cNvGrpSpPr/>
          <p:nvPr/>
        </p:nvGrpSpPr>
        <p:grpSpPr>
          <a:xfrm rot="3558977">
            <a:off x="8585529" y="73711"/>
            <a:ext cx="273901" cy="1681060"/>
            <a:chOff x="7714625" y="893600"/>
            <a:chExt cx="273900" cy="2444100"/>
          </a:xfrm>
        </p:grpSpPr>
        <p:cxnSp>
          <p:nvCxnSpPr>
            <p:cNvPr id="442" name="Google Shape;442;p2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3" name="Google Shape;443;p2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44" name="Google Shape;444;p2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445" name="Google Shape;445;p23"/>
          <p:cNvGrpSpPr/>
          <p:nvPr/>
        </p:nvGrpSpPr>
        <p:grpSpPr>
          <a:xfrm rot="3558977">
            <a:off x="6046979" y="-416714"/>
            <a:ext cx="273901" cy="1681060"/>
            <a:chOff x="7714625" y="893600"/>
            <a:chExt cx="273900" cy="2444100"/>
          </a:xfrm>
        </p:grpSpPr>
        <p:cxnSp>
          <p:nvCxnSpPr>
            <p:cNvPr id="446" name="Google Shape;446;p2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7" name="Google Shape;447;p2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48" name="Google Shape;448;p2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49" name="Google Shape;449;p23"/>
          <p:cNvPicPr preferRelativeResize="0"/>
          <p:nvPr/>
        </p:nvPicPr>
        <p:blipFill>
          <a:blip r:embed="rId2">
            <a:alphaModFix/>
          </a:blip>
          <a:stretch>
            <a:fillRect/>
          </a:stretch>
        </p:blipFill>
        <p:spPr>
          <a:xfrm>
            <a:off x="5511250" y="1699050"/>
            <a:ext cx="5619899" cy="2467650"/>
          </a:xfrm>
          <a:prstGeom prst="rect">
            <a:avLst/>
          </a:prstGeom>
          <a:noFill/>
          <a:ln>
            <a:noFill/>
          </a:ln>
        </p:spPr>
      </p:pic>
      <p:pic>
        <p:nvPicPr>
          <p:cNvPr id="450" name="Google Shape;450;p23"/>
          <p:cNvPicPr preferRelativeResize="0"/>
          <p:nvPr/>
        </p:nvPicPr>
        <p:blipFill>
          <a:blip r:embed="rId3">
            <a:alphaModFix/>
          </a:blip>
          <a:stretch>
            <a:fillRect/>
          </a:stretch>
        </p:blipFill>
        <p:spPr>
          <a:xfrm>
            <a:off x="1351455" y="3931900"/>
            <a:ext cx="3475025" cy="2782799"/>
          </a:xfrm>
          <a:prstGeom prst="rect">
            <a:avLst/>
          </a:prstGeom>
          <a:noFill/>
          <a:ln>
            <a:noFill/>
          </a:ln>
        </p:spPr>
      </p:pic>
      <p:cxnSp>
        <p:nvCxnSpPr>
          <p:cNvPr id="451" name="Google Shape;451;p23"/>
          <p:cNvCxnSpPr/>
          <p:nvPr/>
        </p:nvCxnSpPr>
        <p:spPr>
          <a:xfrm>
            <a:off x="292500" y="2707132"/>
            <a:ext cx="0" cy="1621812"/>
          </a:xfrm>
          <a:prstGeom prst="straightConnector1">
            <a:avLst/>
          </a:prstGeom>
          <a:noFill/>
          <a:ln w="9525" cap="flat" cmpd="sng">
            <a:solidFill>
              <a:schemeClr val="dk1"/>
            </a:solidFill>
            <a:prstDash val="dot"/>
            <a:round/>
            <a:headEnd type="none" w="med" len="med"/>
            <a:tailEnd type="none" w="med" len="med"/>
          </a:ln>
        </p:spPr>
      </p:cxnSp>
      <p:pic>
        <p:nvPicPr>
          <p:cNvPr id="452" name="Google Shape;452;p23"/>
          <p:cNvPicPr preferRelativeResize="0"/>
          <p:nvPr/>
        </p:nvPicPr>
        <p:blipFill>
          <a:blip r:embed="rId4">
            <a:alphaModFix/>
          </a:blip>
          <a:stretch>
            <a:fillRect/>
          </a:stretch>
        </p:blipFill>
        <p:spPr>
          <a:xfrm rot="-2700000">
            <a:off x="7503777" y="3793274"/>
            <a:ext cx="2156351" cy="1842151"/>
          </a:xfrm>
          <a:prstGeom prst="rect">
            <a:avLst/>
          </a:prstGeom>
          <a:noFill/>
          <a:ln>
            <a:noFill/>
          </a:ln>
        </p:spPr>
      </p:pic>
      <p:pic>
        <p:nvPicPr>
          <p:cNvPr id="453" name="Google Shape;453;p23"/>
          <p:cNvPicPr preferRelativeResize="0"/>
          <p:nvPr/>
        </p:nvPicPr>
        <p:blipFill>
          <a:blip r:embed="rId4">
            <a:alphaModFix/>
          </a:blip>
          <a:stretch>
            <a:fillRect/>
          </a:stretch>
        </p:blipFill>
        <p:spPr>
          <a:xfrm rot="7494211">
            <a:off x="-411535" y="-446525"/>
            <a:ext cx="2156350" cy="1842150"/>
          </a:xfrm>
          <a:prstGeom prst="rect">
            <a:avLst/>
          </a:prstGeom>
          <a:noFill/>
          <a:ln>
            <a:noFill/>
          </a:ln>
        </p:spPr>
      </p:pic>
      <p:sp>
        <p:nvSpPr>
          <p:cNvPr id="454" name="Google Shape;454;p2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txBox="1">
            <a:spLocks noGrp="1"/>
          </p:cNvSpPr>
          <p:nvPr>
            <p:ph type="subTitle" idx="1"/>
          </p:nvPr>
        </p:nvSpPr>
        <p:spPr>
          <a:xfrm>
            <a:off x="937625"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6" name="Google Shape;456;p23"/>
          <p:cNvSpPr txBox="1">
            <a:spLocks noGrp="1"/>
          </p:cNvSpPr>
          <p:nvPr>
            <p:ph type="subTitle" idx="2"/>
          </p:nvPr>
        </p:nvSpPr>
        <p:spPr>
          <a:xfrm>
            <a:off x="3484350"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7" name="Google Shape;457;p23"/>
          <p:cNvSpPr txBox="1">
            <a:spLocks noGrp="1"/>
          </p:cNvSpPr>
          <p:nvPr>
            <p:ph type="subTitle" idx="3"/>
          </p:nvPr>
        </p:nvSpPr>
        <p:spPr>
          <a:xfrm>
            <a:off x="6031074"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8" name="Google Shape;458;p23"/>
          <p:cNvSpPr txBox="1">
            <a:spLocks noGrp="1"/>
          </p:cNvSpPr>
          <p:nvPr>
            <p:ph type="subTitle" idx="4"/>
          </p:nvPr>
        </p:nvSpPr>
        <p:spPr>
          <a:xfrm>
            <a:off x="937625"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59" name="Google Shape;459;p23"/>
          <p:cNvSpPr txBox="1">
            <a:spLocks noGrp="1"/>
          </p:cNvSpPr>
          <p:nvPr>
            <p:ph type="subTitle" idx="5"/>
          </p:nvPr>
        </p:nvSpPr>
        <p:spPr>
          <a:xfrm>
            <a:off x="3484346"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60" name="Google Shape;460;p23"/>
          <p:cNvSpPr txBox="1">
            <a:spLocks noGrp="1"/>
          </p:cNvSpPr>
          <p:nvPr>
            <p:ph type="subTitle" idx="6"/>
          </p:nvPr>
        </p:nvSpPr>
        <p:spPr>
          <a:xfrm>
            <a:off x="6031074"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461" name="Google Shape;461;p23"/>
          <p:cNvPicPr preferRelativeResize="0"/>
          <p:nvPr/>
        </p:nvPicPr>
        <p:blipFill rotWithShape="1">
          <a:blip r:embed="rId5">
            <a:alphaModFix/>
          </a:blip>
          <a:srcRect t="17648" r="28453"/>
          <a:stretch/>
        </p:blipFill>
        <p:spPr>
          <a:xfrm>
            <a:off x="7434072" y="197225"/>
            <a:ext cx="1335976" cy="1451599"/>
          </a:xfrm>
          <a:prstGeom prst="rect">
            <a:avLst/>
          </a:prstGeom>
          <a:noFill/>
          <a:ln>
            <a:noFill/>
          </a:ln>
        </p:spPr>
      </p:pic>
      <p:sp>
        <p:nvSpPr>
          <p:cNvPr id="462" name="Google Shape;4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463"/>
        <p:cNvGrpSpPr/>
        <p:nvPr/>
      </p:nvGrpSpPr>
      <p:grpSpPr>
        <a:xfrm>
          <a:off x="0" y="0"/>
          <a:ext cx="0" cy="0"/>
          <a:chOff x="0" y="0"/>
          <a:chExt cx="0" cy="0"/>
        </a:xfrm>
      </p:grpSpPr>
      <p:grpSp>
        <p:nvGrpSpPr>
          <p:cNvPr id="464" name="Google Shape;464;p24"/>
          <p:cNvGrpSpPr/>
          <p:nvPr/>
        </p:nvGrpSpPr>
        <p:grpSpPr>
          <a:xfrm rot="3439522">
            <a:off x="2535652" y="-812929"/>
            <a:ext cx="126958" cy="2308173"/>
            <a:chOff x="7861575" y="893600"/>
            <a:chExt cx="126950" cy="2444100"/>
          </a:xfrm>
        </p:grpSpPr>
        <p:cxnSp>
          <p:nvCxnSpPr>
            <p:cNvPr id="465" name="Google Shape;465;p2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66" name="Google Shape;466;p2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467" name="Google Shape;467;p24"/>
          <p:cNvGrpSpPr/>
          <p:nvPr/>
        </p:nvGrpSpPr>
        <p:grpSpPr>
          <a:xfrm rot="3439522">
            <a:off x="8854977" y="3750046"/>
            <a:ext cx="126958" cy="2308173"/>
            <a:chOff x="7861575" y="893600"/>
            <a:chExt cx="126950" cy="2444100"/>
          </a:xfrm>
        </p:grpSpPr>
        <p:cxnSp>
          <p:nvCxnSpPr>
            <p:cNvPr id="468" name="Google Shape;468;p2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69" name="Google Shape;469;p2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70" name="Google Shape;470;p24"/>
          <p:cNvPicPr preferRelativeResize="0"/>
          <p:nvPr/>
        </p:nvPicPr>
        <p:blipFill>
          <a:blip r:embed="rId2">
            <a:alphaModFix/>
          </a:blip>
          <a:stretch>
            <a:fillRect/>
          </a:stretch>
        </p:blipFill>
        <p:spPr>
          <a:xfrm rot="-7399714" flipH="1">
            <a:off x="-731086" y="527174"/>
            <a:ext cx="2156351" cy="1842150"/>
          </a:xfrm>
          <a:prstGeom prst="rect">
            <a:avLst/>
          </a:prstGeom>
          <a:noFill/>
          <a:ln>
            <a:noFill/>
          </a:ln>
        </p:spPr>
      </p:pic>
      <p:pic>
        <p:nvPicPr>
          <p:cNvPr id="471" name="Google Shape;471;p24"/>
          <p:cNvPicPr preferRelativeResize="0"/>
          <p:nvPr/>
        </p:nvPicPr>
        <p:blipFill>
          <a:blip r:embed="rId3">
            <a:alphaModFix/>
          </a:blip>
          <a:stretch>
            <a:fillRect/>
          </a:stretch>
        </p:blipFill>
        <p:spPr>
          <a:xfrm flipH="1">
            <a:off x="7528625" y="1874887"/>
            <a:ext cx="4835949" cy="2123425"/>
          </a:xfrm>
          <a:prstGeom prst="rect">
            <a:avLst/>
          </a:prstGeom>
          <a:noFill/>
          <a:ln>
            <a:noFill/>
          </a:ln>
        </p:spPr>
      </p:pic>
      <p:cxnSp>
        <p:nvCxnSpPr>
          <p:cNvPr id="472" name="Google Shape;472;p24"/>
          <p:cNvCxnSpPr/>
          <p:nvPr/>
        </p:nvCxnSpPr>
        <p:spPr>
          <a:xfrm>
            <a:off x="477011" y="2339262"/>
            <a:ext cx="0" cy="1645568"/>
          </a:xfrm>
          <a:prstGeom prst="straightConnector1">
            <a:avLst/>
          </a:prstGeom>
          <a:noFill/>
          <a:ln w="9525" cap="flat" cmpd="sng">
            <a:solidFill>
              <a:schemeClr val="dk1"/>
            </a:solidFill>
            <a:prstDash val="dot"/>
            <a:round/>
            <a:headEnd type="none" w="med" len="med"/>
            <a:tailEnd type="none" w="med" len="med"/>
          </a:ln>
        </p:spPr>
      </p:cxnSp>
      <p:pic>
        <p:nvPicPr>
          <p:cNvPr id="473" name="Google Shape;473;p24"/>
          <p:cNvPicPr preferRelativeResize="0"/>
          <p:nvPr/>
        </p:nvPicPr>
        <p:blipFill>
          <a:blip r:embed="rId4">
            <a:alphaModFix/>
          </a:blip>
          <a:stretch>
            <a:fillRect/>
          </a:stretch>
        </p:blipFill>
        <p:spPr>
          <a:xfrm flipH="1">
            <a:off x="-643620" y="4010700"/>
            <a:ext cx="3027526" cy="2424400"/>
          </a:xfrm>
          <a:prstGeom prst="rect">
            <a:avLst/>
          </a:prstGeom>
          <a:noFill/>
          <a:ln>
            <a:noFill/>
          </a:ln>
        </p:spPr>
      </p:pic>
      <p:pic>
        <p:nvPicPr>
          <p:cNvPr id="474" name="Google Shape;474;p24"/>
          <p:cNvPicPr preferRelativeResize="0"/>
          <p:nvPr/>
        </p:nvPicPr>
        <p:blipFill>
          <a:blip r:embed="rId2">
            <a:alphaModFix/>
          </a:blip>
          <a:stretch>
            <a:fillRect/>
          </a:stretch>
        </p:blipFill>
        <p:spPr>
          <a:xfrm rot="-289643">
            <a:off x="5298590" y="4221974"/>
            <a:ext cx="2156351" cy="1842151"/>
          </a:xfrm>
          <a:prstGeom prst="rect">
            <a:avLst/>
          </a:prstGeom>
          <a:noFill/>
          <a:ln>
            <a:noFill/>
          </a:ln>
        </p:spPr>
      </p:pic>
      <p:sp>
        <p:nvSpPr>
          <p:cNvPr id="475" name="Google Shape;475;p2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txBox="1">
            <a:spLocks noGrp="1"/>
          </p:cNvSpPr>
          <p:nvPr>
            <p:ph type="subTitle" idx="1"/>
          </p:nvPr>
        </p:nvSpPr>
        <p:spPr>
          <a:xfrm>
            <a:off x="2671825" y="1636776"/>
            <a:ext cx="51108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7" name="Google Shape;477;p24"/>
          <p:cNvSpPr txBox="1">
            <a:spLocks noGrp="1"/>
          </p:cNvSpPr>
          <p:nvPr>
            <p:ph type="subTitle" idx="2"/>
          </p:nvPr>
        </p:nvSpPr>
        <p:spPr>
          <a:xfrm>
            <a:off x="2671825" y="2728692"/>
            <a:ext cx="5110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8" name="Google Shape;478;p24"/>
          <p:cNvSpPr txBox="1">
            <a:spLocks noGrp="1"/>
          </p:cNvSpPr>
          <p:nvPr>
            <p:ph type="subTitle" idx="3"/>
          </p:nvPr>
        </p:nvSpPr>
        <p:spPr>
          <a:xfrm>
            <a:off x="2671825" y="3817907"/>
            <a:ext cx="5110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9" name="Google Shape;479;p24"/>
          <p:cNvSpPr txBox="1">
            <a:spLocks noGrp="1"/>
          </p:cNvSpPr>
          <p:nvPr>
            <p:ph type="subTitle" idx="4"/>
          </p:nvPr>
        </p:nvSpPr>
        <p:spPr>
          <a:xfrm>
            <a:off x="2671825" y="1273075"/>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80" name="Google Shape;480;p24"/>
          <p:cNvSpPr txBox="1">
            <a:spLocks noGrp="1"/>
          </p:cNvSpPr>
          <p:nvPr>
            <p:ph type="subTitle" idx="5"/>
          </p:nvPr>
        </p:nvSpPr>
        <p:spPr>
          <a:xfrm>
            <a:off x="2671825" y="2365589"/>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81" name="Google Shape;481;p24"/>
          <p:cNvSpPr txBox="1">
            <a:spLocks noGrp="1"/>
          </p:cNvSpPr>
          <p:nvPr>
            <p:ph type="subTitle" idx="6"/>
          </p:nvPr>
        </p:nvSpPr>
        <p:spPr>
          <a:xfrm>
            <a:off x="2671825" y="3458102"/>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482" name="Google Shape;482;p24"/>
          <p:cNvPicPr preferRelativeResize="0"/>
          <p:nvPr/>
        </p:nvPicPr>
        <p:blipFill rotWithShape="1">
          <a:blip r:embed="rId5">
            <a:alphaModFix/>
          </a:blip>
          <a:srcRect t="22021" r="13606"/>
          <a:stretch/>
        </p:blipFill>
        <p:spPr>
          <a:xfrm>
            <a:off x="7365950" y="194425"/>
            <a:ext cx="1409475" cy="1496400"/>
          </a:xfrm>
          <a:prstGeom prst="rect">
            <a:avLst/>
          </a:prstGeom>
          <a:noFill/>
          <a:ln>
            <a:noFill/>
          </a:ln>
        </p:spPr>
      </p:pic>
      <p:sp>
        <p:nvSpPr>
          <p:cNvPr id="483" name="Google Shape;48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484"/>
        <p:cNvGrpSpPr/>
        <p:nvPr/>
      </p:nvGrpSpPr>
      <p:grpSpPr>
        <a:xfrm>
          <a:off x="0" y="0"/>
          <a:ext cx="0" cy="0"/>
          <a:chOff x="0" y="0"/>
          <a:chExt cx="0" cy="0"/>
        </a:xfrm>
      </p:grpSpPr>
      <p:pic>
        <p:nvPicPr>
          <p:cNvPr id="485" name="Google Shape;485;p25"/>
          <p:cNvPicPr preferRelativeResize="0"/>
          <p:nvPr/>
        </p:nvPicPr>
        <p:blipFill>
          <a:blip r:embed="rId2">
            <a:alphaModFix/>
          </a:blip>
          <a:stretch>
            <a:fillRect/>
          </a:stretch>
        </p:blipFill>
        <p:spPr>
          <a:xfrm>
            <a:off x="-3135575" y="1911675"/>
            <a:ext cx="5619899" cy="2467650"/>
          </a:xfrm>
          <a:prstGeom prst="rect">
            <a:avLst/>
          </a:prstGeom>
          <a:noFill/>
          <a:ln>
            <a:noFill/>
          </a:ln>
        </p:spPr>
      </p:pic>
      <p:cxnSp>
        <p:nvCxnSpPr>
          <p:cNvPr id="486" name="Google Shape;486;p25"/>
          <p:cNvCxnSpPr/>
          <p:nvPr/>
        </p:nvCxnSpPr>
        <p:spPr>
          <a:xfrm>
            <a:off x="5635621" y="-756178"/>
            <a:ext cx="0" cy="1621840"/>
          </a:xfrm>
          <a:prstGeom prst="straightConnector1">
            <a:avLst/>
          </a:prstGeom>
          <a:noFill/>
          <a:ln w="9525" cap="flat" cmpd="sng">
            <a:solidFill>
              <a:schemeClr val="dk1"/>
            </a:solidFill>
            <a:prstDash val="dot"/>
            <a:round/>
            <a:headEnd type="none" w="med" len="med"/>
            <a:tailEnd type="none" w="med" len="med"/>
          </a:ln>
        </p:spPr>
      </p:cxnSp>
      <p:cxnSp>
        <p:nvCxnSpPr>
          <p:cNvPr id="487" name="Google Shape;487;p25"/>
          <p:cNvCxnSpPr/>
          <p:nvPr/>
        </p:nvCxnSpPr>
        <p:spPr>
          <a:xfrm>
            <a:off x="5122005" y="309573"/>
            <a:ext cx="0" cy="395143"/>
          </a:xfrm>
          <a:prstGeom prst="straightConnector1">
            <a:avLst/>
          </a:prstGeom>
          <a:noFill/>
          <a:ln w="9525" cap="flat" cmpd="sng">
            <a:solidFill>
              <a:schemeClr val="dk1"/>
            </a:solidFill>
            <a:prstDash val="dot"/>
            <a:round/>
            <a:headEnd type="none" w="med" len="med"/>
            <a:tailEnd type="none" w="med" len="med"/>
          </a:ln>
        </p:spPr>
      </p:cxnSp>
      <p:pic>
        <p:nvPicPr>
          <p:cNvPr id="488" name="Google Shape;488;p25"/>
          <p:cNvPicPr preferRelativeResize="0"/>
          <p:nvPr/>
        </p:nvPicPr>
        <p:blipFill>
          <a:blip r:embed="rId2">
            <a:alphaModFix/>
          </a:blip>
          <a:stretch>
            <a:fillRect/>
          </a:stretch>
        </p:blipFill>
        <p:spPr>
          <a:xfrm>
            <a:off x="6528150" y="539500"/>
            <a:ext cx="5619899" cy="2467650"/>
          </a:xfrm>
          <a:prstGeom prst="rect">
            <a:avLst/>
          </a:prstGeom>
          <a:noFill/>
          <a:ln>
            <a:noFill/>
          </a:ln>
        </p:spPr>
      </p:pic>
      <p:pic>
        <p:nvPicPr>
          <p:cNvPr id="489" name="Google Shape;489;p25"/>
          <p:cNvPicPr preferRelativeResize="0"/>
          <p:nvPr/>
        </p:nvPicPr>
        <p:blipFill>
          <a:blip r:embed="rId3">
            <a:alphaModFix/>
          </a:blip>
          <a:stretch>
            <a:fillRect/>
          </a:stretch>
        </p:blipFill>
        <p:spPr>
          <a:xfrm>
            <a:off x="3244855" y="3389225"/>
            <a:ext cx="3475025" cy="2782799"/>
          </a:xfrm>
          <a:prstGeom prst="rect">
            <a:avLst/>
          </a:prstGeom>
          <a:noFill/>
          <a:ln>
            <a:noFill/>
          </a:ln>
        </p:spPr>
      </p:pic>
      <p:grpSp>
        <p:nvGrpSpPr>
          <p:cNvPr id="490" name="Google Shape;490;p25"/>
          <p:cNvGrpSpPr/>
          <p:nvPr/>
        </p:nvGrpSpPr>
        <p:grpSpPr>
          <a:xfrm rot="3558977">
            <a:off x="1078329" y="4123023"/>
            <a:ext cx="273901" cy="1681060"/>
            <a:chOff x="7714625" y="893600"/>
            <a:chExt cx="273900" cy="2444100"/>
          </a:xfrm>
        </p:grpSpPr>
        <p:cxnSp>
          <p:nvCxnSpPr>
            <p:cNvPr id="491" name="Google Shape;491;p2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92" name="Google Shape;492;p2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93" name="Google Shape;493;p2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94" name="Google Shape;494;p25"/>
          <p:cNvPicPr preferRelativeResize="0"/>
          <p:nvPr/>
        </p:nvPicPr>
        <p:blipFill>
          <a:blip r:embed="rId4">
            <a:alphaModFix/>
          </a:blip>
          <a:stretch>
            <a:fillRect/>
          </a:stretch>
        </p:blipFill>
        <p:spPr>
          <a:xfrm rot="-3087640">
            <a:off x="7515802" y="3787225"/>
            <a:ext cx="2156350" cy="1842150"/>
          </a:xfrm>
          <a:prstGeom prst="rect">
            <a:avLst/>
          </a:prstGeom>
          <a:noFill/>
          <a:ln>
            <a:noFill/>
          </a:ln>
        </p:spPr>
      </p:pic>
      <p:pic>
        <p:nvPicPr>
          <p:cNvPr id="495" name="Google Shape;495;p25"/>
          <p:cNvPicPr preferRelativeResize="0"/>
          <p:nvPr/>
        </p:nvPicPr>
        <p:blipFill>
          <a:blip r:embed="rId4">
            <a:alphaModFix/>
          </a:blip>
          <a:stretch>
            <a:fillRect/>
          </a:stretch>
        </p:blipFill>
        <p:spPr>
          <a:xfrm rot="-3400286">
            <a:off x="-254761" y="-325926"/>
            <a:ext cx="2156351" cy="1842150"/>
          </a:xfrm>
          <a:prstGeom prst="rect">
            <a:avLst/>
          </a:prstGeom>
          <a:noFill/>
          <a:ln>
            <a:noFill/>
          </a:ln>
        </p:spPr>
      </p:pic>
      <p:sp>
        <p:nvSpPr>
          <p:cNvPr id="496" name="Google Shape;496;p2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txBox="1">
            <a:spLocks noGrp="1"/>
          </p:cNvSpPr>
          <p:nvPr>
            <p:ph type="subTitle" idx="1"/>
          </p:nvPr>
        </p:nvSpPr>
        <p:spPr>
          <a:xfrm>
            <a:off x="2512563" y="1662150"/>
            <a:ext cx="5637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98" name="Google Shape;498;p25"/>
          <p:cNvSpPr txBox="1">
            <a:spLocks noGrp="1"/>
          </p:cNvSpPr>
          <p:nvPr>
            <p:ph type="subTitle" idx="2"/>
          </p:nvPr>
        </p:nvSpPr>
        <p:spPr>
          <a:xfrm>
            <a:off x="2512563" y="2781025"/>
            <a:ext cx="5637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99" name="Google Shape;499;p25"/>
          <p:cNvSpPr txBox="1">
            <a:spLocks noGrp="1"/>
          </p:cNvSpPr>
          <p:nvPr>
            <p:ph type="subTitle" idx="3"/>
          </p:nvPr>
        </p:nvSpPr>
        <p:spPr>
          <a:xfrm>
            <a:off x="2512563" y="3882625"/>
            <a:ext cx="5637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500" name="Google Shape;500;p25"/>
          <p:cNvSpPr txBox="1">
            <a:spLocks noGrp="1"/>
          </p:cNvSpPr>
          <p:nvPr>
            <p:ph type="subTitle" idx="4"/>
          </p:nvPr>
        </p:nvSpPr>
        <p:spPr>
          <a:xfrm>
            <a:off x="2512555" y="1350150"/>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01" name="Google Shape;501;p25"/>
          <p:cNvSpPr txBox="1">
            <a:spLocks noGrp="1"/>
          </p:cNvSpPr>
          <p:nvPr>
            <p:ph type="subTitle" idx="5"/>
          </p:nvPr>
        </p:nvSpPr>
        <p:spPr>
          <a:xfrm>
            <a:off x="2512555" y="2468975"/>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02" name="Google Shape;502;p25"/>
          <p:cNvSpPr txBox="1">
            <a:spLocks noGrp="1"/>
          </p:cNvSpPr>
          <p:nvPr>
            <p:ph type="subTitle" idx="6"/>
          </p:nvPr>
        </p:nvSpPr>
        <p:spPr>
          <a:xfrm>
            <a:off x="2512555" y="3587800"/>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503" name="Google Shape;503;p25"/>
          <p:cNvPicPr preferRelativeResize="0"/>
          <p:nvPr/>
        </p:nvPicPr>
        <p:blipFill rotWithShape="1">
          <a:blip r:embed="rId5">
            <a:alphaModFix/>
          </a:blip>
          <a:srcRect l="24424" t="7966" r="-7584" b="-2350"/>
          <a:stretch/>
        </p:blipFill>
        <p:spPr>
          <a:xfrm>
            <a:off x="502920" y="317375"/>
            <a:ext cx="1409747" cy="1732449"/>
          </a:xfrm>
          <a:prstGeom prst="rect">
            <a:avLst/>
          </a:prstGeom>
          <a:noFill/>
          <a:ln>
            <a:noFill/>
          </a:ln>
        </p:spPr>
      </p:pic>
      <p:sp>
        <p:nvSpPr>
          <p:cNvPr id="504" name="Google Shape;50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05"/>
        <p:cNvGrpSpPr/>
        <p:nvPr/>
      </p:nvGrpSpPr>
      <p:grpSpPr>
        <a:xfrm>
          <a:off x="0" y="0"/>
          <a:ext cx="0" cy="0"/>
          <a:chOff x="0" y="0"/>
          <a:chExt cx="0" cy="0"/>
        </a:xfrm>
      </p:grpSpPr>
      <p:grpSp>
        <p:nvGrpSpPr>
          <p:cNvPr id="506" name="Google Shape;506;p26"/>
          <p:cNvGrpSpPr/>
          <p:nvPr/>
        </p:nvGrpSpPr>
        <p:grpSpPr>
          <a:xfrm rot="3558977">
            <a:off x="8293829" y="3090523"/>
            <a:ext cx="273901" cy="1681060"/>
            <a:chOff x="7714625" y="893600"/>
            <a:chExt cx="273900" cy="2444100"/>
          </a:xfrm>
        </p:grpSpPr>
        <p:cxnSp>
          <p:nvCxnSpPr>
            <p:cNvPr id="507" name="Google Shape;507;p2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08" name="Google Shape;508;p2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09" name="Google Shape;509;p2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10" name="Google Shape;510;p26"/>
          <p:cNvPicPr preferRelativeResize="0"/>
          <p:nvPr/>
        </p:nvPicPr>
        <p:blipFill>
          <a:blip r:embed="rId2">
            <a:alphaModFix/>
          </a:blip>
          <a:stretch>
            <a:fillRect/>
          </a:stretch>
        </p:blipFill>
        <p:spPr>
          <a:xfrm rot="2199772">
            <a:off x="-539873" y="3182875"/>
            <a:ext cx="2156351" cy="1842150"/>
          </a:xfrm>
          <a:prstGeom prst="rect">
            <a:avLst/>
          </a:prstGeom>
          <a:noFill/>
          <a:ln>
            <a:noFill/>
          </a:ln>
        </p:spPr>
      </p:pic>
      <p:cxnSp>
        <p:nvCxnSpPr>
          <p:cNvPr id="511" name="Google Shape;511;p26"/>
          <p:cNvCxnSpPr/>
          <p:nvPr/>
        </p:nvCxnSpPr>
        <p:spPr>
          <a:xfrm>
            <a:off x="1667946" y="-556415"/>
            <a:ext cx="0" cy="1621840"/>
          </a:xfrm>
          <a:prstGeom prst="straightConnector1">
            <a:avLst/>
          </a:prstGeom>
          <a:noFill/>
          <a:ln w="9525" cap="flat" cmpd="sng">
            <a:solidFill>
              <a:schemeClr val="dk1"/>
            </a:solidFill>
            <a:prstDash val="dot"/>
            <a:round/>
            <a:headEnd type="none" w="med" len="med"/>
            <a:tailEnd type="none" w="med" len="med"/>
          </a:ln>
        </p:spPr>
      </p:cxnSp>
      <p:cxnSp>
        <p:nvCxnSpPr>
          <p:cNvPr id="512" name="Google Shape;512;p26"/>
          <p:cNvCxnSpPr/>
          <p:nvPr/>
        </p:nvCxnSpPr>
        <p:spPr>
          <a:xfrm>
            <a:off x="1154330" y="509336"/>
            <a:ext cx="0" cy="395143"/>
          </a:xfrm>
          <a:prstGeom prst="straightConnector1">
            <a:avLst/>
          </a:prstGeom>
          <a:noFill/>
          <a:ln w="9525" cap="flat" cmpd="sng">
            <a:solidFill>
              <a:schemeClr val="dk1"/>
            </a:solidFill>
            <a:prstDash val="dot"/>
            <a:round/>
            <a:headEnd type="none" w="med" len="med"/>
            <a:tailEnd type="none" w="med" len="med"/>
          </a:ln>
        </p:spPr>
      </p:cxnSp>
      <p:pic>
        <p:nvPicPr>
          <p:cNvPr id="513" name="Google Shape;513;p26"/>
          <p:cNvPicPr preferRelativeResize="0"/>
          <p:nvPr/>
        </p:nvPicPr>
        <p:blipFill>
          <a:blip r:embed="rId3">
            <a:alphaModFix/>
          </a:blip>
          <a:stretch>
            <a:fillRect/>
          </a:stretch>
        </p:blipFill>
        <p:spPr>
          <a:xfrm flipH="1">
            <a:off x="1730875" y="-771437"/>
            <a:ext cx="6135900" cy="2694225"/>
          </a:xfrm>
          <a:prstGeom prst="rect">
            <a:avLst/>
          </a:prstGeom>
          <a:noFill/>
          <a:ln>
            <a:noFill/>
          </a:ln>
        </p:spPr>
      </p:pic>
      <p:pic>
        <p:nvPicPr>
          <p:cNvPr id="514" name="Google Shape;514;p26"/>
          <p:cNvPicPr preferRelativeResize="0"/>
          <p:nvPr/>
        </p:nvPicPr>
        <p:blipFill>
          <a:blip r:embed="rId4">
            <a:alphaModFix/>
          </a:blip>
          <a:stretch>
            <a:fillRect/>
          </a:stretch>
        </p:blipFill>
        <p:spPr>
          <a:xfrm>
            <a:off x="6173780" y="3612325"/>
            <a:ext cx="3475025" cy="2782799"/>
          </a:xfrm>
          <a:prstGeom prst="rect">
            <a:avLst/>
          </a:prstGeom>
          <a:noFill/>
          <a:ln>
            <a:noFill/>
          </a:ln>
        </p:spPr>
      </p:pic>
      <p:cxnSp>
        <p:nvCxnSpPr>
          <p:cNvPr id="515" name="Google Shape;515;p26"/>
          <p:cNvCxnSpPr/>
          <p:nvPr/>
        </p:nvCxnSpPr>
        <p:spPr>
          <a:xfrm>
            <a:off x="3700050" y="4236632"/>
            <a:ext cx="0" cy="1621812"/>
          </a:xfrm>
          <a:prstGeom prst="straightConnector1">
            <a:avLst/>
          </a:prstGeom>
          <a:noFill/>
          <a:ln w="9525" cap="flat" cmpd="sng">
            <a:solidFill>
              <a:schemeClr val="dk1"/>
            </a:solidFill>
            <a:prstDash val="dot"/>
            <a:round/>
            <a:headEnd type="none" w="med" len="med"/>
            <a:tailEnd type="none" w="med" len="med"/>
          </a:ln>
        </p:spPr>
      </p:cxnSp>
      <p:cxnSp>
        <p:nvCxnSpPr>
          <p:cNvPr id="516" name="Google Shape;516;p26"/>
          <p:cNvCxnSpPr/>
          <p:nvPr/>
        </p:nvCxnSpPr>
        <p:spPr>
          <a:xfrm>
            <a:off x="3970305" y="5302348"/>
            <a:ext cx="0" cy="395143"/>
          </a:xfrm>
          <a:prstGeom prst="straightConnector1">
            <a:avLst/>
          </a:prstGeom>
          <a:noFill/>
          <a:ln w="9525" cap="flat" cmpd="sng">
            <a:solidFill>
              <a:schemeClr val="dk1"/>
            </a:solidFill>
            <a:prstDash val="dot"/>
            <a:round/>
            <a:headEnd type="none" w="med" len="med"/>
            <a:tailEnd type="none" w="med" len="med"/>
          </a:ln>
        </p:spPr>
      </p:cxnSp>
      <p:pic>
        <p:nvPicPr>
          <p:cNvPr id="517" name="Google Shape;517;p26"/>
          <p:cNvPicPr preferRelativeResize="0"/>
          <p:nvPr/>
        </p:nvPicPr>
        <p:blipFill>
          <a:blip r:embed="rId2">
            <a:alphaModFix/>
          </a:blip>
          <a:stretch>
            <a:fillRect/>
          </a:stretch>
        </p:blipFill>
        <p:spPr>
          <a:xfrm rot="1996643">
            <a:off x="7541889" y="-345401"/>
            <a:ext cx="2156351" cy="1842150"/>
          </a:xfrm>
          <a:prstGeom prst="rect">
            <a:avLst/>
          </a:prstGeom>
          <a:noFill/>
          <a:ln>
            <a:noFill/>
          </a:ln>
        </p:spPr>
      </p:pic>
      <p:sp>
        <p:nvSpPr>
          <p:cNvPr id="518" name="Google Shape;518;p26"/>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txBox="1">
            <a:spLocks noGrp="1"/>
          </p:cNvSpPr>
          <p:nvPr>
            <p:ph type="subTitle" idx="1"/>
          </p:nvPr>
        </p:nvSpPr>
        <p:spPr>
          <a:xfrm>
            <a:off x="2068340" y="1969325"/>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0" name="Google Shape;520;p26"/>
          <p:cNvSpPr txBox="1">
            <a:spLocks noGrp="1"/>
          </p:cNvSpPr>
          <p:nvPr>
            <p:ph type="subTitle" idx="2"/>
          </p:nvPr>
        </p:nvSpPr>
        <p:spPr>
          <a:xfrm>
            <a:off x="5661914" y="1969325"/>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1" name="Google Shape;521;p26"/>
          <p:cNvSpPr txBox="1">
            <a:spLocks noGrp="1"/>
          </p:cNvSpPr>
          <p:nvPr>
            <p:ph type="subTitle" idx="3"/>
          </p:nvPr>
        </p:nvSpPr>
        <p:spPr>
          <a:xfrm>
            <a:off x="2068340" y="3413550"/>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2" name="Google Shape;522;p26"/>
          <p:cNvSpPr txBox="1">
            <a:spLocks noGrp="1"/>
          </p:cNvSpPr>
          <p:nvPr>
            <p:ph type="subTitle" idx="4"/>
          </p:nvPr>
        </p:nvSpPr>
        <p:spPr>
          <a:xfrm>
            <a:off x="5661914" y="3413550"/>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3" name="Google Shape;523;p26"/>
          <p:cNvSpPr txBox="1">
            <a:spLocks noGrp="1"/>
          </p:cNvSpPr>
          <p:nvPr>
            <p:ph type="subTitle" idx="5"/>
          </p:nvPr>
        </p:nvSpPr>
        <p:spPr>
          <a:xfrm>
            <a:off x="2068340" y="17264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4" name="Google Shape;524;p26"/>
          <p:cNvSpPr txBox="1">
            <a:spLocks noGrp="1"/>
          </p:cNvSpPr>
          <p:nvPr>
            <p:ph type="subTitle" idx="6"/>
          </p:nvPr>
        </p:nvSpPr>
        <p:spPr>
          <a:xfrm>
            <a:off x="5661912" y="17264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5" name="Google Shape;525;p26"/>
          <p:cNvSpPr txBox="1">
            <a:spLocks noGrp="1"/>
          </p:cNvSpPr>
          <p:nvPr>
            <p:ph type="subTitle" idx="7"/>
          </p:nvPr>
        </p:nvSpPr>
        <p:spPr>
          <a:xfrm>
            <a:off x="2068340" y="31580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6" name="Google Shape;526;p26"/>
          <p:cNvSpPr txBox="1">
            <a:spLocks noGrp="1"/>
          </p:cNvSpPr>
          <p:nvPr>
            <p:ph type="subTitle" idx="8"/>
          </p:nvPr>
        </p:nvSpPr>
        <p:spPr>
          <a:xfrm>
            <a:off x="5661912" y="31580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527" name="Google Shape;527;p26"/>
          <p:cNvPicPr preferRelativeResize="0"/>
          <p:nvPr/>
        </p:nvPicPr>
        <p:blipFill rotWithShape="1">
          <a:blip r:embed="rId5">
            <a:alphaModFix/>
          </a:blip>
          <a:srcRect t="17648" r="28453"/>
          <a:stretch/>
        </p:blipFill>
        <p:spPr>
          <a:xfrm flipH="1">
            <a:off x="507047" y="322150"/>
            <a:ext cx="1335976" cy="1451599"/>
          </a:xfrm>
          <a:prstGeom prst="rect">
            <a:avLst/>
          </a:prstGeom>
          <a:noFill/>
          <a:ln>
            <a:noFill/>
          </a:ln>
        </p:spPr>
      </p:pic>
      <p:sp>
        <p:nvSpPr>
          <p:cNvPr id="528" name="Google Shape;52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529"/>
        <p:cNvGrpSpPr/>
        <p:nvPr/>
      </p:nvGrpSpPr>
      <p:grpSpPr>
        <a:xfrm>
          <a:off x="0" y="0"/>
          <a:ext cx="0" cy="0"/>
          <a:chOff x="0" y="0"/>
          <a:chExt cx="0" cy="0"/>
        </a:xfrm>
      </p:grpSpPr>
      <p:grpSp>
        <p:nvGrpSpPr>
          <p:cNvPr id="530" name="Google Shape;530;p27"/>
          <p:cNvGrpSpPr/>
          <p:nvPr/>
        </p:nvGrpSpPr>
        <p:grpSpPr>
          <a:xfrm rot="3558977">
            <a:off x="8293829" y="3090523"/>
            <a:ext cx="273901" cy="1681060"/>
            <a:chOff x="7714625" y="893600"/>
            <a:chExt cx="273900" cy="2444100"/>
          </a:xfrm>
        </p:grpSpPr>
        <p:cxnSp>
          <p:nvCxnSpPr>
            <p:cNvPr id="531" name="Google Shape;531;p27"/>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32" name="Google Shape;532;p27"/>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33" name="Google Shape;533;p27"/>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34" name="Google Shape;534;p27"/>
          <p:cNvPicPr preferRelativeResize="0"/>
          <p:nvPr/>
        </p:nvPicPr>
        <p:blipFill>
          <a:blip r:embed="rId2">
            <a:alphaModFix/>
          </a:blip>
          <a:stretch>
            <a:fillRect/>
          </a:stretch>
        </p:blipFill>
        <p:spPr>
          <a:xfrm rot="2199772">
            <a:off x="-539873" y="3182875"/>
            <a:ext cx="2156351" cy="1842150"/>
          </a:xfrm>
          <a:prstGeom prst="rect">
            <a:avLst/>
          </a:prstGeom>
          <a:noFill/>
          <a:ln>
            <a:noFill/>
          </a:ln>
        </p:spPr>
      </p:pic>
      <p:cxnSp>
        <p:nvCxnSpPr>
          <p:cNvPr id="535" name="Google Shape;535;p27"/>
          <p:cNvCxnSpPr/>
          <p:nvPr/>
        </p:nvCxnSpPr>
        <p:spPr>
          <a:xfrm>
            <a:off x="1667975" y="-556380"/>
            <a:ext cx="0" cy="1621812"/>
          </a:xfrm>
          <a:prstGeom prst="straightConnector1">
            <a:avLst/>
          </a:prstGeom>
          <a:noFill/>
          <a:ln w="9525" cap="flat" cmpd="sng">
            <a:solidFill>
              <a:schemeClr val="dk1"/>
            </a:solidFill>
            <a:prstDash val="dot"/>
            <a:round/>
            <a:headEnd type="none" w="med" len="med"/>
            <a:tailEnd type="none" w="med" len="med"/>
          </a:ln>
        </p:spPr>
      </p:cxnSp>
      <p:cxnSp>
        <p:nvCxnSpPr>
          <p:cNvPr id="536" name="Google Shape;536;p27"/>
          <p:cNvCxnSpPr/>
          <p:nvPr/>
        </p:nvCxnSpPr>
        <p:spPr>
          <a:xfrm>
            <a:off x="1154289" y="509288"/>
            <a:ext cx="0" cy="395189"/>
          </a:xfrm>
          <a:prstGeom prst="straightConnector1">
            <a:avLst/>
          </a:prstGeom>
          <a:noFill/>
          <a:ln w="9525" cap="flat" cmpd="sng">
            <a:solidFill>
              <a:schemeClr val="dk1"/>
            </a:solidFill>
            <a:prstDash val="dot"/>
            <a:round/>
            <a:headEnd type="none" w="med" len="med"/>
            <a:tailEnd type="none" w="med" len="med"/>
          </a:ln>
        </p:spPr>
      </p:cxnSp>
      <p:pic>
        <p:nvPicPr>
          <p:cNvPr id="537" name="Google Shape;537;p27"/>
          <p:cNvPicPr preferRelativeResize="0"/>
          <p:nvPr/>
        </p:nvPicPr>
        <p:blipFill>
          <a:blip r:embed="rId3">
            <a:alphaModFix/>
          </a:blip>
          <a:stretch>
            <a:fillRect/>
          </a:stretch>
        </p:blipFill>
        <p:spPr>
          <a:xfrm flipH="1">
            <a:off x="1730875" y="-771437"/>
            <a:ext cx="6135900" cy="2694225"/>
          </a:xfrm>
          <a:prstGeom prst="rect">
            <a:avLst/>
          </a:prstGeom>
          <a:noFill/>
          <a:ln>
            <a:noFill/>
          </a:ln>
        </p:spPr>
      </p:pic>
      <p:pic>
        <p:nvPicPr>
          <p:cNvPr id="538" name="Google Shape;538;p27"/>
          <p:cNvPicPr preferRelativeResize="0"/>
          <p:nvPr/>
        </p:nvPicPr>
        <p:blipFill>
          <a:blip r:embed="rId4">
            <a:alphaModFix/>
          </a:blip>
          <a:stretch>
            <a:fillRect/>
          </a:stretch>
        </p:blipFill>
        <p:spPr>
          <a:xfrm>
            <a:off x="6173780" y="3612325"/>
            <a:ext cx="3475025" cy="2782799"/>
          </a:xfrm>
          <a:prstGeom prst="rect">
            <a:avLst/>
          </a:prstGeom>
          <a:noFill/>
          <a:ln>
            <a:noFill/>
          </a:ln>
        </p:spPr>
      </p:pic>
      <p:cxnSp>
        <p:nvCxnSpPr>
          <p:cNvPr id="539" name="Google Shape;539;p27"/>
          <p:cNvCxnSpPr/>
          <p:nvPr/>
        </p:nvCxnSpPr>
        <p:spPr>
          <a:xfrm>
            <a:off x="3700050" y="4236632"/>
            <a:ext cx="0" cy="1621812"/>
          </a:xfrm>
          <a:prstGeom prst="straightConnector1">
            <a:avLst/>
          </a:prstGeom>
          <a:noFill/>
          <a:ln w="9525" cap="flat" cmpd="sng">
            <a:solidFill>
              <a:schemeClr val="dk1"/>
            </a:solidFill>
            <a:prstDash val="dot"/>
            <a:round/>
            <a:headEnd type="none" w="med" len="med"/>
            <a:tailEnd type="none" w="med" len="med"/>
          </a:ln>
        </p:spPr>
      </p:cxnSp>
      <p:cxnSp>
        <p:nvCxnSpPr>
          <p:cNvPr id="540" name="Google Shape;540;p27"/>
          <p:cNvCxnSpPr/>
          <p:nvPr/>
        </p:nvCxnSpPr>
        <p:spPr>
          <a:xfrm>
            <a:off x="3970264" y="5302300"/>
            <a:ext cx="0" cy="395189"/>
          </a:xfrm>
          <a:prstGeom prst="straightConnector1">
            <a:avLst/>
          </a:prstGeom>
          <a:noFill/>
          <a:ln w="9525" cap="flat" cmpd="sng">
            <a:solidFill>
              <a:schemeClr val="dk1"/>
            </a:solidFill>
            <a:prstDash val="dot"/>
            <a:round/>
            <a:headEnd type="none" w="med" len="med"/>
            <a:tailEnd type="none" w="med" len="med"/>
          </a:ln>
        </p:spPr>
      </p:cxnSp>
      <p:pic>
        <p:nvPicPr>
          <p:cNvPr id="541" name="Google Shape;541;p27"/>
          <p:cNvPicPr preferRelativeResize="0"/>
          <p:nvPr/>
        </p:nvPicPr>
        <p:blipFill>
          <a:blip r:embed="rId2">
            <a:alphaModFix/>
          </a:blip>
          <a:stretch>
            <a:fillRect/>
          </a:stretch>
        </p:blipFill>
        <p:spPr>
          <a:xfrm rot="1996643">
            <a:off x="7541889" y="-345401"/>
            <a:ext cx="2156351" cy="1842150"/>
          </a:xfrm>
          <a:prstGeom prst="rect">
            <a:avLst/>
          </a:prstGeom>
          <a:noFill/>
          <a:ln>
            <a:noFill/>
          </a:ln>
        </p:spPr>
      </p:pic>
      <p:sp>
        <p:nvSpPr>
          <p:cNvPr id="542" name="Google Shape;542;p27"/>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txBox="1">
            <a:spLocks noGrp="1"/>
          </p:cNvSpPr>
          <p:nvPr>
            <p:ph type="subTitle" idx="1"/>
          </p:nvPr>
        </p:nvSpPr>
        <p:spPr>
          <a:xfrm>
            <a:off x="1817255" y="2136400"/>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4" name="Google Shape;544;p27"/>
          <p:cNvSpPr txBox="1">
            <a:spLocks noGrp="1"/>
          </p:cNvSpPr>
          <p:nvPr>
            <p:ph type="subTitle" idx="2"/>
          </p:nvPr>
        </p:nvSpPr>
        <p:spPr>
          <a:xfrm>
            <a:off x="4917455" y="2136400"/>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5" name="Google Shape;545;p27"/>
          <p:cNvSpPr txBox="1">
            <a:spLocks noGrp="1"/>
          </p:cNvSpPr>
          <p:nvPr>
            <p:ph type="subTitle" idx="3"/>
          </p:nvPr>
        </p:nvSpPr>
        <p:spPr>
          <a:xfrm>
            <a:off x="1817250" y="3911647"/>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6" name="Google Shape;546;p27"/>
          <p:cNvSpPr txBox="1">
            <a:spLocks noGrp="1"/>
          </p:cNvSpPr>
          <p:nvPr>
            <p:ph type="subTitle" idx="4"/>
          </p:nvPr>
        </p:nvSpPr>
        <p:spPr>
          <a:xfrm>
            <a:off x="4917449" y="3911647"/>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7" name="Google Shape;547;p27"/>
          <p:cNvSpPr txBox="1">
            <a:spLocks noGrp="1"/>
          </p:cNvSpPr>
          <p:nvPr>
            <p:ph type="subTitle" idx="5"/>
          </p:nvPr>
        </p:nvSpPr>
        <p:spPr>
          <a:xfrm>
            <a:off x="1817245" y="1884450"/>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48" name="Google Shape;548;p27"/>
          <p:cNvSpPr txBox="1">
            <a:spLocks noGrp="1"/>
          </p:cNvSpPr>
          <p:nvPr>
            <p:ph type="subTitle" idx="6"/>
          </p:nvPr>
        </p:nvSpPr>
        <p:spPr>
          <a:xfrm>
            <a:off x="4917442" y="1884450"/>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49" name="Google Shape;549;p27"/>
          <p:cNvSpPr txBox="1">
            <a:spLocks noGrp="1"/>
          </p:cNvSpPr>
          <p:nvPr>
            <p:ph type="subTitle" idx="7"/>
          </p:nvPr>
        </p:nvSpPr>
        <p:spPr>
          <a:xfrm>
            <a:off x="1817245" y="3656188"/>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50" name="Google Shape;550;p27"/>
          <p:cNvSpPr txBox="1">
            <a:spLocks noGrp="1"/>
          </p:cNvSpPr>
          <p:nvPr>
            <p:ph type="subTitle" idx="8"/>
          </p:nvPr>
        </p:nvSpPr>
        <p:spPr>
          <a:xfrm>
            <a:off x="4917442" y="3656188"/>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551" name="Google Shape;551;p27"/>
          <p:cNvPicPr preferRelativeResize="0"/>
          <p:nvPr/>
        </p:nvPicPr>
        <p:blipFill rotWithShape="1">
          <a:blip r:embed="rId5">
            <a:alphaModFix/>
          </a:blip>
          <a:srcRect t="6489" r="28896"/>
          <a:stretch/>
        </p:blipFill>
        <p:spPr>
          <a:xfrm flipH="1">
            <a:off x="500349" y="317250"/>
            <a:ext cx="1437101" cy="1623349"/>
          </a:xfrm>
          <a:prstGeom prst="rect">
            <a:avLst/>
          </a:prstGeom>
          <a:noFill/>
          <a:ln>
            <a:noFill/>
          </a:ln>
        </p:spPr>
      </p:pic>
      <p:sp>
        <p:nvSpPr>
          <p:cNvPr id="552" name="Google Shape;55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553"/>
        <p:cNvGrpSpPr/>
        <p:nvPr/>
      </p:nvGrpSpPr>
      <p:grpSpPr>
        <a:xfrm>
          <a:off x="0" y="0"/>
          <a:ext cx="0" cy="0"/>
          <a:chOff x="0" y="0"/>
          <a:chExt cx="0" cy="0"/>
        </a:xfrm>
      </p:grpSpPr>
      <p:pic>
        <p:nvPicPr>
          <p:cNvPr id="554" name="Google Shape;554;p28"/>
          <p:cNvPicPr preferRelativeResize="0"/>
          <p:nvPr/>
        </p:nvPicPr>
        <p:blipFill>
          <a:blip r:embed="rId2">
            <a:alphaModFix/>
          </a:blip>
          <a:stretch>
            <a:fillRect/>
          </a:stretch>
        </p:blipFill>
        <p:spPr>
          <a:xfrm rot="10266835">
            <a:off x="-1040272" y="2762900"/>
            <a:ext cx="2156349" cy="1842149"/>
          </a:xfrm>
          <a:prstGeom prst="rect">
            <a:avLst/>
          </a:prstGeom>
          <a:noFill/>
          <a:ln>
            <a:noFill/>
          </a:ln>
        </p:spPr>
      </p:pic>
      <p:pic>
        <p:nvPicPr>
          <p:cNvPr id="555" name="Google Shape;555;p28"/>
          <p:cNvPicPr preferRelativeResize="0"/>
          <p:nvPr/>
        </p:nvPicPr>
        <p:blipFill>
          <a:blip r:embed="rId3">
            <a:alphaModFix/>
          </a:blip>
          <a:stretch>
            <a:fillRect/>
          </a:stretch>
        </p:blipFill>
        <p:spPr>
          <a:xfrm>
            <a:off x="-1772825" y="-495700"/>
            <a:ext cx="5619899" cy="2467650"/>
          </a:xfrm>
          <a:prstGeom prst="rect">
            <a:avLst/>
          </a:prstGeom>
          <a:noFill/>
          <a:ln>
            <a:noFill/>
          </a:ln>
        </p:spPr>
      </p:pic>
      <p:pic>
        <p:nvPicPr>
          <p:cNvPr id="556" name="Google Shape;556;p28"/>
          <p:cNvPicPr preferRelativeResize="0"/>
          <p:nvPr/>
        </p:nvPicPr>
        <p:blipFill>
          <a:blip r:embed="rId4">
            <a:alphaModFix/>
          </a:blip>
          <a:stretch>
            <a:fillRect/>
          </a:stretch>
        </p:blipFill>
        <p:spPr>
          <a:xfrm>
            <a:off x="1771055" y="3613875"/>
            <a:ext cx="3475025" cy="2782799"/>
          </a:xfrm>
          <a:prstGeom prst="rect">
            <a:avLst/>
          </a:prstGeom>
          <a:noFill/>
          <a:ln>
            <a:noFill/>
          </a:ln>
        </p:spPr>
      </p:pic>
      <p:grpSp>
        <p:nvGrpSpPr>
          <p:cNvPr id="557" name="Google Shape;557;p28"/>
          <p:cNvGrpSpPr/>
          <p:nvPr/>
        </p:nvGrpSpPr>
        <p:grpSpPr>
          <a:xfrm rot="3558977">
            <a:off x="7114429" y="4092898"/>
            <a:ext cx="273901" cy="1681060"/>
            <a:chOff x="7714625" y="893600"/>
            <a:chExt cx="273900" cy="2444100"/>
          </a:xfrm>
        </p:grpSpPr>
        <p:cxnSp>
          <p:nvCxnSpPr>
            <p:cNvPr id="558" name="Google Shape;558;p28"/>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59" name="Google Shape;559;p28"/>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60" name="Google Shape;560;p28"/>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61" name="Google Shape;561;p28"/>
          <p:cNvPicPr preferRelativeResize="0"/>
          <p:nvPr/>
        </p:nvPicPr>
        <p:blipFill>
          <a:blip r:embed="rId2">
            <a:alphaModFix/>
          </a:blip>
          <a:stretch>
            <a:fillRect/>
          </a:stretch>
        </p:blipFill>
        <p:spPr>
          <a:xfrm rot="-8273931">
            <a:off x="7692640" y="58599"/>
            <a:ext cx="2156351" cy="1842151"/>
          </a:xfrm>
          <a:prstGeom prst="rect">
            <a:avLst/>
          </a:prstGeom>
          <a:noFill/>
          <a:ln>
            <a:noFill/>
          </a:ln>
        </p:spPr>
      </p:pic>
      <p:sp>
        <p:nvSpPr>
          <p:cNvPr id="562" name="Google Shape;562;p28"/>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txBox="1">
            <a:spLocks noGrp="1"/>
          </p:cNvSpPr>
          <p:nvPr>
            <p:ph type="subTitle" idx="1"/>
          </p:nvPr>
        </p:nvSpPr>
        <p:spPr>
          <a:xfrm>
            <a:off x="937625"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4" name="Google Shape;564;p28"/>
          <p:cNvSpPr txBox="1">
            <a:spLocks noGrp="1"/>
          </p:cNvSpPr>
          <p:nvPr>
            <p:ph type="subTitle" idx="2"/>
          </p:nvPr>
        </p:nvSpPr>
        <p:spPr>
          <a:xfrm>
            <a:off x="3484350"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5" name="Google Shape;565;p28"/>
          <p:cNvSpPr txBox="1">
            <a:spLocks noGrp="1"/>
          </p:cNvSpPr>
          <p:nvPr>
            <p:ph type="subTitle" idx="3"/>
          </p:nvPr>
        </p:nvSpPr>
        <p:spPr>
          <a:xfrm>
            <a:off x="6031075"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6" name="Google Shape;566;p28"/>
          <p:cNvSpPr txBox="1">
            <a:spLocks noGrp="1"/>
          </p:cNvSpPr>
          <p:nvPr>
            <p:ph type="subTitle" idx="4"/>
          </p:nvPr>
        </p:nvSpPr>
        <p:spPr>
          <a:xfrm>
            <a:off x="937625"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7" name="Google Shape;567;p28"/>
          <p:cNvSpPr txBox="1">
            <a:spLocks noGrp="1"/>
          </p:cNvSpPr>
          <p:nvPr>
            <p:ph type="subTitle" idx="5"/>
          </p:nvPr>
        </p:nvSpPr>
        <p:spPr>
          <a:xfrm>
            <a:off x="3484347"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8" name="Google Shape;568;p28"/>
          <p:cNvSpPr txBox="1">
            <a:spLocks noGrp="1"/>
          </p:cNvSpPr>
          <p:nvPr>
            <p:ph type="subTitle" idx="6"/>
          </p:nvPr>
        </p:nvSpPr>
        <p:spPr>
          <a:xfrm>
            <a:off x="6031075"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9" name="Google Shape;569;p28"/>
          <p:cNvSpPr txBox="1">
            <a:spLocks noGrp="1"/>
          </p:cNvSpPr>
          <p:nvPr>
            <p:ph type="subTitle" idx="7"/>
          </p:nvPr>
        </p:nvSpPr>
        <p:spPr>
          <a:xfrm>
            <a:off x="937625"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0" name="Google Shape;570;p28"/>
          <p:cNvSpPr txBox="1">
            <a:spLocks noGrp="1"/>
          </p:cNvSpPr>
          <p:nvPr>
            <p:ph type="subTitle" idx="8"/>
          </p:nvPr>
        </p:nvSpPr>
        <p:spPr>
          <a:xfrm>
            <a:off x="3484350"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1" name="Google Shape;571;p28"/>
          <p:cNvSpPr txBox="1">
            <a:spLocks noGrp="1"/>
          </p:cNvSpPr>
          <p:nvPr>
            <p:ph type="subTitle" idx="9"/>
          </p:nvPr>
        </p:nvSpPr>
        <p:spPr>
          <a:xfrm>
            <a:off x="6031075"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2" name="Google Shape;572;p28"/>
          <p:cNvSpPr txBox="1">
            <a:spLocks noGrp="1"/>
          </p:cNvSpPr>
          <p:nvPr>
            <p:ph type="subTitle" idx="13"/>
          </p:nvPr>
        </p:nvSpPr>
        <p:spPr>
          <a:xfrm>
            <a:off x="937625"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73" name="Google Shape;573;p28"/>
          <p:cNvSpPr txBox="1">
            <a:spLocks noGrp="1"/>
          </p:cNvSpPr>
          <p:nvPr>
            <p:ph type="subTitle" idx="14"/>
          </p:nvPr>
        </p:nvSpPr>
        <p:spPr>
          <a:xfrm>
            <a:off x="3484347"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74" name="Google Shape;574;p28"/>
          <p:cNvSpPr txBox="1">
            <a:spLocks noGrp="1"/>
          </p:cNvSpPr>
          <p:nvPr>
            <p:ph type="subTitle" idx="15"/>
          </p:nvPr>
        </p:nvSpPr>
        <p:spPr>
          <a:xfrm>
            <a:off x="6031075"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575" name="Google Shape;575;p28"/>
          <p:cNvPicPr preferRelativeResize="0"/>
          <p:nvPr/>
        </p:nvPicPr>
        <p:blipFill rotWithShape="1">
          <a:blip r:embed="rId5">
            <a:alphaModFix/>
          </a:blip>
          <a:srcRect l="24424" t="7966" r="-7584" b="-2350"/>
          <a:stretch/>
        </p:blipFill>
        <p:spPr>
          <a:xfrm>
            <a:off x="502925" y="317375"/>
            <a:ext cx="1301828" cy="1599825"/>
          </a:xfrm>
          <a:prstGeom prst="rect">
            <a:avLst/>
          </a:prstGeom>
          <a:noFill/>
          <a:ln>
            <a:noFill/>
          </a:ln>
        </p:spPr>
      </p:pic>
      <p:sp>
        <p:nvSpPr>
          <p:cNvPr id="576" name="Google Shape;57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15">
    <p:spTree>
      <p:nvGrpSpPr>
        <p:cNvPr id="1" name="Shape 577"/>
        <p:cNvGrpSpPr/>
        <p:nvPr/>
      </p:nvGrpSpPr>
      <p:grpSpPr>
        <a:xfrm>
          <a:off x="0" y="0"/>
          <a:ext cx="0" cy="0"/>
          <a:chOff x="0" y="0"/>
          <a:chExt cx="0" cy="0"/>
        </a:xfrm>
      </p:grpSpPr>
      <p:grpSp>
        <p:nvGrpSpPr>
          <p:cNvPr id="578" name="Google Shape;578;p29"/>
          <p:cNvGrpSpPr/>
          <p:nvPr/>
        </p:nvGrpSpPr>
        <p:grpSpPr>
          <a:xfrm rot="3439522">
            <a:off x="4790827" y="-812929"/>
            <a:ext cx="126958" cy="2308173"/>
            <a:chOff x="7861575" y="893600"/>
            <a:chExt cx="126950" cy="2444100"/>
          </a:xfrm>
        </p:grpSpPr>
        <p:cxnSp>
          <p:nvCxnSpPr>
            <p:cNvPr id="579" name="Google Shape;579;p2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80" name="Google Shape;580;p2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581" name="Google Shape;581;p29"/>
          <p:cNvCxnSpPr/>
          <p:nvPr/>
        </p:nvCxnSpPr>
        <p:spPr>
          <a:xfrm flipH="1">
            <a:off x="6890275" y="4410925"/>
            <a:ext cx="1218600" cy="786900"/>
          </a:xfrm>
          <a:prstGeom prst="straightConnector1">
            <a:avLst/>
          </a:prstGeom>
          <a:noFill/>
          <a:ln w="9525" cap="flat" cmpd="sng">
            <a:solidFill>
              <a:schemeClr val="dk1"/>
            </a:solidFill>
            <a:prstDash val="dot"/>
            <a:round/>
            <a:headEnd type="none" w="med" len="med"/>
            <a:tailEnd type="none" w="med" len="med"/>
          </a:ln>
        </p:spPr>
      </p:cxnSp>
      <p:pic>
        <p:nvPicPr>
          <p:cNvPr id="582" name="Google Shape;582;p29"/>
          <p:cNvPicPr preferRelativeResize="0"/>
          <p:nvPr/>
        </p:nvPicPr>
        <p:blipFill>
          <a:blip r:embed="rId2">
            <a:alphaModFix/>
          </a:blip>
          <a:stretch>
            <a:fillRect/>
          </a:stretch>
        </p:blipFill>
        <p:spPr>
          <a:xfrm rot="10128305" flipH="1">
            <a:off x="-438948" y="-434977"/>
            <a:ext cx="2156351" cy="1842151"/>
          </a:xfrm>
          <a:prstGeom prst="rect">
            <a:avLst/>
          </a:prstGeom>
          <a:noFill/>
          <a:ln>
            <a:noFill/>
          </a:ln>
        </p:spPr>
      </p:pic>
      <p:pic>
        <p:nvPicPr>
          <p:cNvPr id="583" name="Google Shape;583;p29"/>
          <p:cNvPicPr preferRelativeResize="0"/>
          <p:nvPr/>
        </p:nvPicPr>
        <p:blipFill>
          <a:blip r:embed="rId3">
            <a:alphaModFix/>
          </a:blip>
          <a:stretch>
            <a:fillRect/>
          </a:stretch>
        </p:blipFill>
        <p:spPr>
          <a:xfrm flipH="1">
            <a:off x="6936775" y="2150762"/>
            <a:ext cx="4835949" cy="2123425"/>
          </a:xfrm>
          <a:prstGeom prst="rect">
            <a:avLst/>
          </a:prstGeom>
          <a:noFill/>
          <a:ln>
            <a:noFill/>
          </a:ln>
        </p:spPr>
      </p:pic>
      <p:cxnSp>
        <p:nvCxnSpPr>
          <p:cNvPr id="584" name="Google Shape;584;p29"/>
          <p:cNvCxnSpPr/>
          <p:nvPr/>
        </p:nvCxnSpPr>
        <p:spPr>
          <a:xfrm>
            <a:off x="510661" y="1121412"/>
            <a:ext cx="0" cy="1645568"/>
          </a:xfrm>
          <a:prstGeom prst="straightConnector1">
            <a:avLst/>
          </a:prstGeom>
          <a:noFill/>
          <a:ln w="9525" cap="flat" cmpd="sng">
            <a:solidFill>
              <a:schemeClr val="dk1"/>
            </a:solidFill>
            <a:prstDash val="dot"/>
            <a:round/>
            <a:headEnd type="none" w="med" len="med"/>
            <a:tailEnd type="none" w="med" len="med"/>
          </a:ln>
        </p:spPr>
      </p:cxnSp>
      <p:pic>
        <p:nvPicPr>
          <p:cNvPr id="585" name="Google Shape;585;p29"/>
          <p:cNvPicPr preferRelativeResize="0"/>
          <p:nvPr/>
        </p:nvPicPr>
        <p:blipFill>
          <a:blip r:embed="rId4">
            <a:alphaModFix/>
          </a:blip>
          <a:stretch>
            <a:fillRect/>
          </a:stretch>
        </p:blipFill>
        <p:spPr>
          <a:xfrm flipH="1">
            <a:off x="-123720" y="3691938"/>
            <a:ext cx="3027526" cy="2424400"/>
          </a:xfrm>
          <a:prstGeom prst="rect">
            <a:avLst/>
          </a:prstGeom>
          <a:noFill/>
          <a:ln>
            <a:noFill/>
          </a:ln>
        </p:spPr>
      </p:pic>
      <p:pic>
        <p:nvPicPr>
          <p:cNvPr id="586" name="Google Shape;586;p29"/>
          <p:cNvPicPr preferRelativeResize="0"/>
          <p:nvPr/>
        </p:nvPicPr>
        <p:blipFill>
          <a:blip r:embed="rId2">
            <a:alphaModFix/>
          </a:blip>
          <a:stretch>
            <a:fillRect/>
          </a:stretch>
        </p:blipFill>
        <p:spPr>
          <a:xfrm rot="-289643">
            <a:off x="4154165" y="4138474"/>
            <a:ext cx="2156351" cy="1842151"/>
          </a:xfrm>
          <a:prstGeom prst="rect">
            <a:avLst/>
          </a:prstGeom>
          <a:noFill/>
          <a:ln>
            <a:noFill/>
          </a:ln>
        </p:spPr>
      </p:pic>
      <p:sp>
        <p:nvSpPr>
          <p:cNvPr id="587" name="Google Shape;587;p29"/>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8" name="Google Shape;588;p29"/>
          <p:cNvPicPr preferRelativeResize="0"/>
          <p:nvPr/>
        </p:nvPicPr>
        <p:blipFill rotWithShape="1">
          <a:blip r:embed="rId5">
            <a:alphaModFix/>
          </a:blip>
          <a:srcRect t="33347" r="34318" b="-2777"/>
          <a:stretch/>
        </p:blipFill>
        <p:spPr>
          <a:xfrm>
            <a:off x="7192750" y="190671"/>
            <a:ext cx="1584000" cy="981950"/>
          </a:xfrm>
          <a:prstGeom prst="rect">
            <a:avLst/>
          </a:prstGeom>
          <a:noFill/>
          <a:ln>
            <a:noFill/>
          </a:ln>
        </p:spPr>
      </p:pic>
      <p:sp>
        <p:nvSpPr>
          <p:cNvPr id="589" name="Google Shape;5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15_1">
    <p:spTree>
      <p:nvGrpSpPr>
        <p:cNvPr id="1" name="Shape 590"/>
        <p:cNvGrpSpPr/>
        <p:nvPr/>
      </p:nvGrpSpPr>
      <p:grpSpPr>
        <a:xfrm>
          <a:off x="0" y="0"/>
          <a:ext cx="0" cy="0"/>
          <a:chOff x="0" y="0"/>
          <a:chExt cx="0" cy="0"/>
        </a:xfrm>
      </p:grpSpPr>
      <p:pic>
        <p:nvPicPr>
          <p:cNvPr id="591" name="Google Shape;591;p30"/>
          <p:cNvPicPr preferRelativeResize="0"/>
          <p:nvPr/>
        </p:nvPicPr>
        <p:blipFill>
          <a:blip r:embed="rId2">
            <a:alphaModFix/>
          </a:blip>
          <a:stretch>
            <a:fillRect/>
          </a:stretch>
        </p:blipFill>
        <p:spPr>
          <a:xfrm flipH="1">
            <a:off x="1358925" y="4287252"/>
            <a:ext cx="5807125" cy="2549875"/>
          </a:xfrm>
          <a:prstGeom prst="rect">
            <a:avLst/>
          </a:prstGeom>
          <a:noFill/>
          <a:ln>
            <a:noFill/>
          </a:ln>
        </p:spPr>
      </p:pic>
      <p:grpSp>
        <p:nvGrpSpPr>
          <p:cNvPr id="592" name="Google Shape;592;p30"/>
          <p:cNvGrpSpPr/>
          <p:nvPr/>
        </p:nvGrpSpPr>
        <p:grpSpPr>
          <a:xfrm rot="3439522">
            <a:off x="4790827" y="-812929"/>
            <a:ext cx="126958" cy="2308173"/>
            <a:chOff x="7861575" y="893600"/>
            <a:chExt cx="126950" cy="2444100"/>
          </a:xfrm>
        </p:grpSpPr>
        <p:cxnSp>
          <p:nvCxnSpPr>
            <p:cNvPr id="593" name="Google Shape;593;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94" name="Google Shape;594;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595" name="Google Shape;595;p30"/>
          <p:cNvGrpSpPr/>
          <p:nvPr/>
        </p:nvGrpSpPr>
        <p:grpSpPr>
          <a:xfrm rot="3439522">
            <a:off x="5704652" y="3602508"/>
            <a:ext cx="126958" cy="2308173"/>
            <a:chOff x="7861575" y="893600"/>
            <a:chExt cx="126950" cy="2444100"/>
          </a:xfrm>
        </p:grpSpPr>
        <p:cxnSp>
          <p:nvCxnSpPr>
            <p:cNvPr id="596" name="Google Shape;596;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97" name="Google Shape;597;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98" name="Google Shape;598;p30"/>
          <p:cNvPicPr preferRelativeResize="0"/>
          <p:nvPr/>
        </p:nvPicPr>
        <p:blipFill>
          <a:blip r:embed="rId3">
            <a:alphaModFix/>
          </a:blip>
          <a:stretch>
            <a:fillRect/>
          </a:stretch>
        </p:blipFill>
        <p:spPr>
          <a:xfrm rot="-8408183" flipH="1">
            <a:off x="7887827" y="-620289"/>
            <a:ext cx="2156351" cy="1842151"/>
          </a:xfrm>
          <a:prstGeom prst="rect">
            <a:avLst/>
          </a:prstGeom>
          <a:noFill/>
          <a:ln>
            <a:noFill/>
          </a:ln>
        </p:spPr>
      </p:pic>
      <p:pic>
        <p:nvPicPr>
          <p:cNvPr id="599" name="Google Shape;599;p30"/>
          <p:cNvPicPr preferRelativeResize="0"/>
          <p:nvPr/>
        </p:nvPicPr>
        <p:blipFill>
          <a:blip r:embed="rId2">
            <a:alphaModFix/>
          </a:blip>
          <a:stretch>
            <a:fillRect/>
          </a:stretch>
        </p:blipFill>
        <p:spPr>
          <a:xfrm flipH="1">
            <a:off x="6153425" y="1510037"/>
            <a:ext cx="4835949" cy="2123425"/>
          </a:xfrm>
          <a:prstGeom prst="rect">
            <a:avLst/>
          </a:prstGeom>
          <a:noFill/>
          <a:ln>
            <a:noFill/>
          </a:ln>
        </p:spPr>
      </p:pic>
      <p:grpSp>
        <p:nvGrpSpPr>
          <p:cNvPr id="600" name="Google Shape;600;p30"/>
          <p:cNvGrpSpPr/>
          <p:nvPr/>
        </p:nvGrpSpPr>
        <p:grpSpPr>
          <a:xfrm rot="3439522">
            <a:off x="-215509" y="2101697"/>
            <a:ext cx="273916" cy="1705654"/>
            <a:chOff x="7714625" y="893600"/>
            <a:chExt cx="273900" cy="2444100"/>
          </a:xfrm>
        </p:grpSpPr>
        <p:cxnSp>
          <p:nvCxnSpPr>
            <p:cNvPr id="601" name="Google Shape;601;p30"/>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02" name="Google Shape;602;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03" name="Google Shape;603;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04" name="Google Shape;604;p30"/>
          <p:cNvPicPr preferRelativeResize="0"/>
          <p:nvPr/>
        </p:nvPicPr>
        <p:blipFill>
          <a:blip r:embed="rId4">
            <a:alphaModFix/>
          </a:blip>
          <a:stretch>
            <a:fillRect/>
          </a:stretch>
        </p:blipFill>
        <p:spPr>
          <a:xfrm flipH="1">
            <a:off x="-529995" y="-871050"/>
            <a:ext cx="3027526" cy="2424400"/>
          </a:xfrm>
          <a:prstGeom prst="rect">
            <a:avLst/>
          </a:prstGeom>
          <a:noFill/>
          <a:ln>
            <a:noFill/>
          </a:ln>
        </p:spPr>
      </p:pic>
      <p:pic>
        <p:nvPicPr>
          <p:cNvPr id="605" name="Google Shape;605;p30"/>
          <p:cNvPicPr preferRelativeResize="0"/>
          <p:nvPr/>
        </p:nvPicPr>
        <p:blipFill>
          <a:blip r:embed="rId3">
            <a:alphaModFix/>
          </a:blip>
          <a:stretch>
            <a:fillRect/>
          </a:stretch>
        </p:blipFill>
        <p:spPr>
          <a:xfrm rot="-289643">
            <a:off x="-645298" y="3772524"/>
            <a:ext cx="2156351" cy="1842151"/>
          </a:xfrm>
          <a:prstGeom prst="rect">
            <a:avLst/>
          </a:prstGeom>
          <a:noFill/>
          <a:ln>
            <a:noFill/>
          </a:ln>
        </p:spPr>
      </p:pic>
      <p:sp>
        <p:nvSpPr>
          <p:cNvPr id="606" name="Google Shape;606;p30"/>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7" name="Google Shape;607;p30"/>
          <p:cNvPicPr preferRelativeResize="0"/>
          <p:nvPr/>
        </p:nvPicPr>
        <p:blipFill rotWithShape="1">
          <a:blip r:embed="rId5">
            <a:alphaModFix/>
          </a:blip>
          <a:srcRect t="33347" r="34318" b="-2777"/>
          <a:stretch/>
        </p:blipFill>
        <p:spPr>
          <a:xfrm flipH="1">
            <a:off x="499500" y="310896"/>
            <a:ext cx="1584000" cy="981950"/>
          </a:xfrm>
          <a:prstGeom prst="rect">
            <a:avLst/>
          </a:prstGeom>
          <a:noFill/>
          <a:ln>
            <a:noFill/>
          </a:ln>
        </p:spPr>
      </p:pic>
      <p:sp>
        <p:nvSpPr>
          <p:cNvPr id="608" name="Google Shape;6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grpSp>
        <p:nvGrpSpPr>
          <p:cNvPr id="66" name="Google Shape;66;p4"/>
          <p:cNvGrpSpPr/>
          <p:nvPr/>
        </p:nvGrpSpPr>
        <p:grpSpPr>
          <a:xfrm rot="3439522">
            <a:off x="8491816" y="523847"/>
            <a:ext cx="273916" cy="1705654"/>
            <a:chOff x="7714625" y="893600"/>
            <a:chExt cx="273900" cy="2444100"/>
          </a:xfrm>
        </p:grpSpPr>
        <p:cxnSp>
          <p:nvCxnSpPr>
            <p:cNvPr id="67" name="Google Shape;67;p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8" name="Google Shape;68;p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9" name="Google Shape;69;p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70" name="Google Shape;70;p4"/>
          <p:cNvPicPr preferRelativeResize="0"/>
          <p:nvPr/>
        </p:nvPicPr>
        <p:blipFill>
          <a:blip r:embed="rId2">
            <a:alphaModFix/>
          </a:blip>
          <a:stretch>
            <a:fillRect/>
          </a:stretch>
        </p:blipFill>
        <p:spPr>
          <a:xfrm rot="-7399714" flipH="1">
            <a:off x="7933864" y="2245549"/>
            <a:ext cx="2156351" cy="1842150"/>
          </a:xfrm>
          <a:prstGeom prst="rect">
            <a:avLst/>
          </a:prstGeom>
          <a:noFill/>
          <a:ln>
            <a:noFill/>
          </a:ln>
        </p:spPr>
      </p:pic>
      <p:cxnSp>
        <p:nvCxnSpPr>
          <p:cNvPr id="71" name="Google Shape;71;p4"/>
          <p:cNvCxnSpPr/>
          <p:nvPr/>
        </p:nvCxnSpPr>
        <p:spPr>
          <a:xfrm>
            <a:off x="2086518" y="-1022456"/>
            <a:ext cx="0" cy="2226913"/>
          </a:xfrm>
          <a:prstGeom prst="straightConnector1">
            <a:avLst/>
          </a:prstGeom>
          <a:noFill/>
          <a:ln w="9525" cap="flat" cmpd="sng">
            <a:solidFill>
              <a:schemeClr val="dk1"/>
            </a:solidFill>
            <a:prstDash val="dot"/>
            <a:round/>
            <a:headEnd type="none" w="med" len="med"/>
            <a:tailEnd type="none" w="med" len="med"/>
          </a:ln>
        </p:spPr>
      </p:cxnSp>
      <p:pic>
        <p:nvPicPr>
          <p:cNvPr id="72" name="Google Shape;72;p4"/>
          <p:cNvPicPr preferRelativeResize="0"/>
          <p:nvPr/>
        </p:nvPicPr>
        <p:blipFill>
          <a:blip r:embed="rId3">
            <a:alphaModFix/>
          </a:blip>
          <a:stretch>
            <a:fillRect/>
          </a:stretch>
        </p:blipFill>
        <p:spPr>
          <a:xfrm>
            <a:off x="4506775" y="3546862"/>
            <a:ext cx="4835949" cy="2123425"/>
          </a:xfrm>
          <a:prstGeom prst="rect">
            <a:avLst/>
          </a:prstGeom>
          <a:noFill/>
          <a:ln>
            <a:noFill/>
          </a:ln>
        </p:spPr>
      </p:pic>
      <p:cxnSp>
        <p:nvCxnSpPr>
          <p:cNvPr id="73" name="Google Shape;73;p4"/>
          <p:cNvCxnSpPr/>
          <p:nvPr/>
        </p:nvCxnSpPr>
        <p:spPr>
          <a:xfrm>
            <a:off x="3938155" y="4195032"/>
            <a:ext cx="0" cy="1645634"/>
          </a:xfrm>
          <a:prstGeom prst="straightConnector1">
            <a:avLst/>
          </a:prstGeom>
          <a:noFill/>
          <a:ln w="9525" cap="flat" cmpd="sng">
            <a:solidFill>
              <a:schemeClr val="dk1"/>
            </a:solidFill>
            <a:prstDash val="dot"/>
            <a:round/>
            <a:headEnd type="none" w="med" len="med"/>
            <a:tailEnd type="none" w="med" len="med"/>
          </a:ln>
        </p:spPr>
      </p:cxnSp>
      <p:pic>
        <p:nvPicPr>
          <p:cNvPr id="74" name="Google Shape;74;p4"/>
          <p:cNvPicPr preferRelativeResize="0"/>
          <p:nvPr/>
        </p:nvPicPr>
        <p:blipFill>
          <a:blip r:embed="rId4">
            <a:alphaModFix/>
          </a:blip>
          <a:stretch>
            <a:fillRect/>
          </a:stretch>
        </p:blipFill>
        <p:spPr>
          <a:xfrm>
            <a:off x="-153995" y="3151250"/>
            <a:ext cx="3027526" cy="2424400"/>
          </a:xfrm>
          <a:prstGeom prst="rect">
            <a:avLst/>
          </a:prstGeom>
          <a:noFill/>
          <a:ln>
            <a:noFill/>
          </a:ln>
        </p:spPr>
      </p:pic>
      <p:pic>
        <p:nvPicPr>
          <p:cNvPr id="75" name="Google Shape;75;p4"/>
          <p:cNvPicPr preferRelativeResize="0"/>
          <p:nvPr/>
        </p:nvPicPr>
        <p:blipFill>
          <a:blip r:embed="rId2">
            <a:alphaModFix/>
          </a:blip>
          <a:stretch>
            <a:fillRect/>
          </a:stretch>
        </p:blipFill>
        <p:spPr>
          <a:xfrm rot="-3400286">
            <a:off x="-719036" y="1286774"/>
            <a:ext cx="2156351" cy="1842150"/>
          </a:xfrm>
          <a:prstGeom prst="rect">
            <a:avLst/>
          </a:prstGeom>
          <a:noFill/>
          <a:ln>
            <a:noFill/>
          </a:ln>
        </p:spPr>
      </p:pic>
      <p:sp>
        <p:nvSpPr>
          <p:cNvPr id="76" name="Google Shape;76;p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body" idx="1"/>
          </p:nvPr>
        </p:nvSpPr>
        <p:spPr>
          <a:xfrm>
            <a:off x="720000" y="1017726"/>
            <a:ext cx="7704000" cy="693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accent1"/>
              </a:buClr>
              <a:buSzPts val="1400"/>
              <a:buChar char="●"/>
              <a:defRPr/>
            </a:lvl1pPr>
            <a:lvl2pPr marL="914400" lvl="1" indent="-304800" rtl="0">
              <a:lnSpc>
                <a:spcPct val="115000"/>
              </a:lnSpc>
              <a:spcBef>
                <a:spcPts val="0"/>
              </a:spcBef>
              <a:spcAft>
                <a:spcPts val="0"/>
              </a:spcAft>
              <a:buClr>
                <a:schemeClr val="lt2"/>
              </a:buClr>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pic>
        <p:nvPicPr>
          <p:cNvPr id="78" name="Google Shape;78;p4"/>
          <p:cNvPicPr preferRelativeResize="0"/>
          <p:nvPr/>
        </p:nvPicPr>
        <p:blipFill rotWithShape="1">
          <a:blip r:embed="rId5">
            <a:alphaModFix/>
          </a:blip>
          <a:srcRect t="17648" r="28453"/>
          <a:stretch/>
        </p:blipFill>
        <p:spPr>
          <a:xfrm>
            <a:off x="7616300" y="197225"/>
            <a:ext cx="1153749" cy="1253599"/>
          </a:xfrm>
          <a:prstGeom prst="rect">
            <a:avLst/>
          </a:prstGeom>
          <a:noFill/>
          <a:ln>
            <a:noFill/>
          </a:ln>
        </p:spPr>
      </p:pic>
      <p:sp>
        <p:nvSpPr>
          <p:cNvPr id="79" name="Google Shape;7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15_1_1">
    <p:spTree>
      <p:nvGrpSpPr>
        <p:cNvPr id="1" name="Shape 609"/>
        <p:cNvGrpSpPr/>
        <p:nvPr/>
      </p:nvGrpSpPr>
      <p:grpSpPr>
        <a:xfrm>
          <a:off x="0" y="0"/>
          <a:ext cx="0" cy="0"/>
          <a:chOff x="0" y="0"/>
          <a:chExt cx="0" cy="0"/>
        </a:xfrm>
      </p:grpSpPr>
      <p:pic>
        <p:nvPicPr>
          <p:cNvPr id="610" name="Google Shape;610;p31"/>
          <p:cNvPicPr preferRelativeResize="0"/>
          <p:nvPr/>
        </p:nvPicPr>
        <p:blipFill>
          <a:blip r:embed="rId2">
            <a:alphaModFix/>
          </a:blip>
          <a:stretch>
            <a:fillRect/>
          </a:stretch>
        </p:blipFill>
        <p:spPr>
          <a:xfrm flipH="1">
            <a:off x="7570350" y="1701162"/>
            <a:ext cx="4835949" cy="2123425"/>
          </a:xfrm>
          <a:prstGeom prst="rect">
            <a:avLst/>
          </a:prstGeom>
          <a:noFill/>
          <a:ln>
            <a:noFill/>
          </a:ln>
        </p:spPr>
      </p:pic>
      <p:grpSp>
        <p:nvGrpSpPr>
          <p:cNvPr id="611" name="Google Shape;611;p31"/>
          <p:cNvGrpSpPr/>
          <p:nvPr/>
        </p:nvGrpSpPr>
        <p:grpSpPr>
          <a:xfrm rot="3439522">
            <a:off x="4790827" y="-812929"/>
            <a:ext cx="126958" cy="2308173"/>
            <a:chOff x="7861575" y="893600"/>
            <a:chExt cx="126950" cy="2444100"/>
          </a:xfrm>
        </p:grpSpPr>
        <p:cxnSp>
          <p:nvCxnSpPr>
            <p:cNvPr id="612" name="Google Shape;612;p31"/>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13" name="Google Shape;613;p31"/>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614" name="Google Shape;614;p31"/>
          <p:cNvCxnSpPr/>
          <p:nvPr/>
        </p:nvCxnSpPr>
        <p:spPr>
          <a:xfrm>
            <a:off x="5991531" y="3486792"/>
            <a:ext cx="0" cy="2226861"/>
          </a:xfrm>
          <a:prstGeom prst="straightConnector1">
            <a:avLst/>
          </a:prstGeom>
          <a:noFill/>
          <a:ln w="9525" cap="flat" cmpd="sng">
            <a:solidFill>
              <a:schemeClr val="dk1"/>
            </a:solidFill>
            <a:prstDash val="dot"/>
            <a:round/>
            <a:headEnd type="none" w="med" len="med"/>
            <a:tailEnd type="none" w="med" len="med"/>
          </a:ln>
        </p:spPr>
      </p:cxnSp>
      <p:pic>
        <p:nvPicPr>
          <p:cNvPr id="615" name="Google Shape;615;p31"/>
          <p:cNvPicPr preferRelativeResize="0"/>
          <p:nvPr/>
        </p:nvPicPr>
        <p:blipFill>
          <a:blip r:embed="rId3">
            <a:alphaModFix/>
          </a:blip>
          <a:stretch>
            <a:fillRect/>
          </a:stretch>
        </p:blipFill>
        <p:spPr>
          <a:xfrm rot="-2277087">
            <a:off x="-364948" y="-246552"/>
            <a:ext cx="2156352" cy="1842151"/>
          </a:xfrm>
          <a:prstGeom prst="rect">
            <a:avLst/>
          </a:prstGeom>
          <a:noFill/>
          <a:ln>
            <a:noFill/>
          </a:ln>
        </p:spPr>
      </p:pic>
      <p:pic>
        <p:nvPicPr>
          <p:cNvPr id="616" name="Google Shape;616;p31"/>
          <p:cNvPicPr preferRelativeResize="0"/>
          <p:nvPr/>
        </p:nvPicPr>
        <p:blipFill>
          <a:blip r:embed="rId2">
            <a:alphaModFix/>
          </a:blip>
          <a:stretch>
            <a:fillRect/>
          </a:stretch>
        </p:blipFill>
        <p:spPr>
          <a:xfrm flipH="1">
            <a:off x="-1734150" y="2431287"/>
            <a:ext cx="4835949" cy="2123425"/>
          </a:xfrm>
          <a:prstGeom prst="rect">
            <a:avLst/>
          </a:prstGeom>
          <a:noFill/>
          <a:ln>
            <a:noFill/>
          </a:ln>
        </p:spPr>
      </p:pic>
      <p:cxnSp>
        <p:nvCxnSpPr>
          <p:cNvPr id="617" name="Google Shape;617;p31"/>
          <p:cNvCxnSpPr/>
          <p:nvPr/>
        </p:nvCxnSpPr>
        <p:spPr>
          <a:xfrm>
            <a:off x="312780" y="1031807"/>
            <a:ext cx="0" cy="1645634"/>
          </a:xfrm>
          <a:prstGeom prst="straightConnector1">
            <a:avLst/>
          </a:prstGeom>
          <a:noFill/>
          <a:ln w="9525" cap="flat" cmpd="sng">
            <a:solidFill>
              <a:schemeClr val="dk1"/>
            </a:solidFill>
            <a:prstDash val="dot"/>
            <a:round/>
            <a:headEnd type="none" w="med" len="med"/>
            <a:tailEnd type="none" w="med" len="med"/>
          </a:ln>
        </p:spPr>
      </p:cxnSp>
      <p:pic>
        <p:nvPicPr>
          <p:cNvPr id="618" name="Google Shape;618;p31"/>
          <p:cNvPicPr preferRelativeResize="0"/>
          <p:nvPr/>
        </p:nvPicPr>
        <p:blipFill>
          <a:blip r:embed="rId4">
            <a:alphaModFix/>
          </a:blip>
          <a:stretch>
            <a:fillRect/>
          </a:stretch>
        </p:blipFill>
        <p:spPr>
          <a:xfrm flipH="1">
            <a:off x="1350130" y="3226513"/>
            <a:ext cx="3027526" cy="2424400"/>
          </a:xfrm>
          <a:prstGeom prst="rect">
            <a:avLst/>
          </a:prstGeom>
          <a:noFill/>
          <a:ln>
            <a:noFill/>
          </a:ln>
        </p:spPr>
      </p:pic>
      <p:pic>
        <p:nvPicPr>
          <p:cNvPr id="619" name="Google Shape;619;p31"/>
          <p:cNvPicPr preferRelativeResize="0"/>
          <p:nvPr/>
        </p:nvPicPr>
        <p:blipFill>
          <a:blip r:embed="rId3">
            <a:alphaModFix/>
          </a:blip>
          <a:stretch>
            <a:fillRect/>
          </a:stretch>
        </p:blipFill>
        <p:spPr>
          <a:xfrm rot="-289643">
            <a:off x="7236940" y="4153299"/>
            <a:ext cx="2156351" cy="1842151"/>
          </a:xfrm>
          <a:prstGeom prst="rect">
            <a:avLst/>
          </a:prstGeom>
          <a:noFill/>
          <a:ln>
            <a:noFill/>
          </a:ln>
        </p:spPr>
      </p:pic>
      <p:sp>
        <p:nvSpPr>
          <p:cNvPr id="620" name="Google Shape;620;p31"/>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1" name="Google Shape;621;p31"/>
          <p:cNvPicPr preferRelativeResize="0"/>
          <p:nvPr/>
        </p:nvPicPr>
        <p:blipFill rotWithShape="1">
          <a:blip r:embed="rId5">
            <a:alphaModFix/>
          </a:blip>
          <a:srcRect t="22021" r="13606"/>
          <a:stretch/>
        </p:blipFill>
        <p:spPr>
          <a:xfrm flipH="1">
            <a:off x="499026" y="314675"/>
            <a:ext cx="1356124" cy="1439750"/>
          </a:xfrm>
          <a:prstGeom prst="rect">
            <a:avLst/>
          </a:prstGeom>
          <a:noFill/>
          <a:ln>
            <a:noFill/>
          </a:ln>
        </p:spPr>
      </p:pic>
      <p:sp>
        <p:nvSpPr>
          <p:cNvPr id="622" name="Google Shape;62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5_1_1_1">
    <p:spTree>
      <p:nvGrpSpPr>
        <p:cNvPr id="1" name="Shape 623"/>
        <p:cNvGrpSpPr/>
        <p:nvPr/>
      </p:nvGrpSpPr>
      <p:grpSpPr>
        <a:xfrm>
          <a:off x="0" y="0"/>
          <a:ext cx="0" cy="0"/>
          <a:chOff x="0" y="0"/>
          <a:chExt cx="0" cy="0"/>
        </a:xfrm>
      </p:grpSpPr>
      <p:pic>
        <p:nvPicPr>
          <p:cNvPr id="624" name="Google Shape;624;p32"/>
          <p:cNvPicPr preferRelativeResize="0"/>
          <p:nvPr/>
        </p:nvPicPr>
        <p:blipFill>
          <a:blip r:embed="rId2">
            <a:alphaModFix/>
          </a:blip>
          <a:stretch>
            <a:fillRect/>
          </a:stretch>
        </p:blipFill>
        <p:spPr>
          <a:xfrm flipH="1">
            <a:off x="6612050" y="2001037"/>
            <a:ext cx="4835949" cy="2123425"/>
          </a:xfrm>
          <a:prstGeom prst="rect">
            <a:avLst/>
          </a:prstGeom>
          <a:noFill/>
          <a:ln>
            <a:noFill/>
          </a:ln>
        </p:spPr>
      </p:pic>
      <p:grpSp>
        <p:nvGrpSpPr>
          <p:cNvPr id="625" name="Google Shape;625;p32"/>
          <p:cNvGrpSpPr/>
          <p:nvPr/>
        </p:nvGrpSpPr>
        <p:grpSpPr>
          <a:xfrm rot="3439522">
            <a:off x="4790827" y="-812929"/>
            <a:ext cx="126958" cy="2308173"/>
            <a:chOff x="7861575" y="893600"/>
            <a:chExt cx="126950" cy="2444100"/>
          </a:xfrm>
        </p:grpSpPr>
        <p:cxnSp>
          <p:nvCxnSpPr>
            <p:cNvPr id="626" name="Google Shape;626;p3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27" name="Google Shape;627;p3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628" name="Google Shape;628;p32"/>
          <p:cNvCxnSpPr/>
          <p:nvPr/>
        </p:nvCxnSpPr>
        <p:spPr>
          <a:xfrm>
            <a:off x="7269243" y="3486794"/>
            <a:ext cx="0" cy="2226913"/>
          </a:xfrm>
          <a:prstGeom prst="straightConnector1">
            <a:avLst/>
          </a:prstGeom>
          <a:noFill/>
          <a:ln w="9525" cap="flat" cmpd="sng">
            <a:solidFill>
              <a:schemeClr val="dk1"/>
            </a:solidFill>
            <a:prstDash val="dot"/>
            <a:round/>
            <a:headEnd type="none" w="med" len="med"/>
            <a:tailEnd type="none" w="med" len="med"/>
          </a:ln>
        </p:spPr>
      </p:cxnSp>
      <p:pic>
        <p:nvPicPr>
          <p:cNvPr id="629" name="Google Shape;629;p32"/>
          <p:cNvPicPr preferRelativeResize="0"/>
          <p:nvPr/>
        </p:nvPicPr>
        <p:blipFill>
          <a:blip r:embed="rId3">
            <a:alphaModFix/>
          </a:blip>
          <a:stretch>
            <a:fillRect/>
          </a:stretch>
        </p:blipFill>
        <p:spPr>
          <a:xfrm rot="2384354">
            <a:off x="7633877" y="-461702"/>
            <a:ext cx="2156352" cy="1842151"/>
          </a:xfrm>
          <a:prstGeom prst="rect">
            <a:avLst/>
          </a:prstGeom>
          <a:noFill/>
          <a:ln>
            <a:noFill/>
          </a:ln>
        </p:spPr>
      </p:pic>
      <p:pic>
        <p:nvPicPr>
          <p:cNvPr id="630" name="Google Shape;630;p32"/>
          <p:cNvPicPr preferRelativeResize="0"/>
          <p:nvPr/>
        </p:nvPicPr>
        <p:blipFill>
          <a:blip r:embed="rId2">
            <a:alphaModFix/>
          </a:blip>
          <a:stretch>
            <a:fillRect/>
          </a:stretch>
        </p:blipFill>
        <p:spPr>
          <a:xfrm flipH="1">
            <a:off x="-1734150" y="-330338"/>
            <a:ext cx="4835949" cy="2123425"/>
          </a:xfrm>
          <a:prstGeom prst="rect">
            <a:avLst/>
          </a:prstGeom>
          <a:noFill/>
          <a:ln>
            <a:noFill/>
          </a:ln>
        </p:spPr>
      </p:pic>
      <p:cxnSp>
        <p:nvCxnSpPr>
          <p:cNvPr id="631" name="Google Shape;631;p32"/>
          <p:cNvCxnSpPr/>
          <p:nvPr/>
        </p:nvCxnSpPr>
        <p:spPr>
          <a:xfrm>
            <a:off x="312780" y="2239932"/>
            <a:ext cx="0" cy="1645634"/>
          </a:xfrm>
          <a:prstGeom prst="straightConnector1">
            <a:avLst/>
          </a:prstGeom>
          <a:noFill/>
          <a:ln w="9525" cap="flat" cmpd="sng">
            <a:solidFill>
              <a:schemeClr val="dk1"/>
            </a:solidFill>
            <a:prstDash val="dot"/>
            <a:round/>
            <a:headEnd type="none" w="med" len="med"/>
            <a:tailEnd type="none" w="med" len="med"/>
          </a:ln>
        </p:spPr>
      </p:cxnSp>
      <p:pic>
        <p:nvPicPr>
          <p:cNvPr id="632" name="Google Shape;632;p32"/>
          <p:cNvPicPr preferRelativeResize="0"/>
          <p:nvPr/>
        </p:nvPicPr>
        <p:blipFill>
          <a:blip r:embed="rId4">
            <a:alphaModFix/>
          </a:blip>
          <a:stretch>
            <a:fillRect/>
          </a:stretch>
        </p:blipFill>
        <p:spPr>
          <a:xfrm flipH="1">
            <a:off x="1350130" y="3226513"/>
            <a:ext cx="3027526" cy="2424400"/>
          </a:xfrm>
          <a:prstGeom prst="rect">
            <a:avLst/>
          </a:prstGeom>
          <a:noFill/>
          <a:ln>
            <a:noFill/>
          </a:ln>
        </p:spPr>
      </p:pic>
      <p:pic>
        <p:nvPicPr>
          <p:cNvPr id="633" name="Google Shape;633;p32"/>
          <p:cNvPicPr preferRelativeResize="0"/>
          <p:nvPr/>
        </p:nvPicPr>
        <p:blipFill>
          <a:blip r:embed="rId3">
            <a:alphaModFix/>
          </a:blip>
          <a:stretch>
            <a:fillRect/>
          </a:stretch>
        </p:blipFill>
        <p:spPr>
          <a:xfrm rot="-289643">
            <a:off x="566415" y="4153299"/>
            <a:ext cx="2156351" cy="1842151"/>
          </a:xfrm>
          <a:prstGeom prst="rect">
            <a:avLst/>
          </a:prstGeom>
          <a:noFill/>
          <a:ln>
            <a:noFill/>
          </a:ln>
        </p:spPr>
      </p:pic>
      <p:sp>
        <p:nvSpPr>
          <p:cNvPr id="634" name="Google Shape;634;p32"/>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5" name="Google Shape;635;p32"/>
          <p:cNvPicPr preferRelativeResize="0"/>
          <p:nvPr/>
        </p:nvPicPr>
        <p:blipFill rotWithShape="1">
          <a:blip r:embed="rId5">
            <a:alphaModFix/>
          </a:blip>
          <a:srcRect t="37710" r="37174"/>
          <a:stretch/>
        </p:blipFill>
        <p:spPr>
          <a:xfrm>
            <a:off x="7242048" y="201168"/>
            <a:ext cx="1529298" cy="995774"/>
          </a:xfrm>
          <a:prstGeom prst="rect">
            <a:avLst/>
          </a:prstGeom>
          <a:noFill/>
          <a:ln>
            <a:noFill/>
          </a:ln>
        </p:spPr>
      </p:pic>
      <p:sp>
        <p:nvSpPr>
          <p:cNvPr id="636" name="Google Shape;63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7"/>
        <p:cNvGrpSpPr/>
        <p:nvPr/>
      </p:nvGrpSpPr>
      <p:grpSpPr>
        <a:xfrm>
          <a:off x="0" y="0"/>
          <a:ext cx="0" cy="0"/>
          <a:chOff x="0" y="0"/>
          <a:chExt cx="0" cy="0"/>
        </a:xfrm>
      </p:grpSpPr>
      <p:cxnSp>
        <p:nvCxnSpPr>
          <p:cNvPr id="638" name="Google Shape;638;p33"/>
          <p:cNvCxnSpPr/>
          <p:nvPr/>
        </p:nvCxnSpPr>
        <p:spPr>
          <a:xfrm>
            <a:off x="480071" y="945035"/>
            <a:ext cx="0" cy="1621840"/>
          </a:xfrm>
          <a:prstGeom prst="straightConnector1">
            <a:avLst/>
          </a:prstGeom>
          <a:noFill/>
          <a:ln w="9525" cap="flat" cmpd="sng">
            <a:solidFill>
              <a:schemeClr val="dk1"/>
            </a:solidFill>
            <a:prstDash val="dot"/>
            <a:round/>
            <a:headEnd type="none" w="med" len="med"/>
            <a:tailEnd type="none" w="med" len="med"/>
          </a:ln>
        </p:spPr>
      </p:cxnSp>
      <p:cxnSp>
        <p:nvCxnSpPr>
          <p:cNvPr id="639" name="Google Shape;639;p33"/>
          <p:cNvCxnSpPr/>
          <p:nvPr/>
        </p:nvCxnSpPr>
        <p:spPr>
          <a:xfrm>
            <a:off x="6594371" y="-586565"/>
            <a:ext cx="0" cy="1621840"/>
          </a:xfrm>
          <a:prstGeom prst="straightConnector1">
            <a:avLst/>
          </a:prstGeom>
          <a:noFill/>
          <a:ln w="9525" cap="flat" cmpd="sng">
            <a:solidFill>
              <a:schemeClr val="dk1"/>
            </a:solidFill>
            <a:prstDash val="dot"/>
            <a:round/>
            <a:headEnd type="none" w="med" len="med"/>
            <a:tailEnd type="none" w="med" len="med"/>
          </a:ln>
        </p:spPr>
      </p:cxnSp>
      <p:cxnSp>
        <p:nvCxnSpPr>
          <p:cNvPr id="640" name="Google Shape;640;p33"/>
          <p:cNvCxnSpPr/>
          <p:nvPr/>
        </p:nvCxnSpPr>
        <p:spPr>
          <a:xfrm>
            <a:off x="6080755" y="479186"/>
            <a:ext cx="0" cy="395143"/>
          </a:xfrm>
          <a:prstGeom prst="straightConnector1">
            <a:avLst/>
          </a:prstGeom>
          <a:noFill/>
          <a:ln w="9525" cap="flat" cmpd="sng">
            <a:solidFill>
              <a:schemeClr val="dk1"/>
            </a:solidFill>
            <a:prstDash val="dot"/>
            <a:round/>
            <a:headEnd type="none" w="med" len="med"/>
            <a:tailEnd type="none" w="med" len="med"/>
          </a:ln>
        </p:spPr>
      </p:cxnSp>
      <p:pic>
        <p:nvPicPr>
          <p:cNvPr id="641" name="Google Shape;641;p33"/>
          <p:cNvPicPr preferRelativeResize="0"/>
          <p:nvPr/>
        </p:nvPicPr>
        <p:blipFill>
          <a:blip r:embed="rId2">
            <a:alphaModFix/>
          </a:blip>
          <a:stretch>
            <a:fillRect/>
          </a:stretch>
        </p:blipFill>
        <p:spPr>
          <a:xfrm>
            <a:off x="5457000" y="1215750"/>
            <a:ext cx="5619899" cy="2467650"/>
          </a:xfrm>
          <a:prstGeom prst="rect">
            <a:avLst/>
          </a:prstGeom>
          <a:noFill/>
          <a:ln>
            <a:noFill/>
          </a:ln>
        </p:spPr>
      </p:pic>
      <p:pic>
        <p:nvPicPr>
          <p:cNvPr id="642" name="Google Shape;642;p33"/>
          <p:cNvPicPr preferRelativeResize="0"/>
          <p:nvPr/>
        </p:nvPicPr>
        <p:blipFill>
          <a:blip r:embed="rId3">
            <a:alphaModFix/>
          </a:blip>
          <a:stretch>
            <a:fillRect/>
          </a:stretch>
        </p:blipFill>
        <p:spPr>
          <a:xfrm>
            <a:off x="-777070" y="3590250"/>
            <a:ext cx="3475025" cy="2782799"/>
          </a:xfrm>
          <a:prstGeom prst="rect">
            <a:avLst/>
          </a:prstGeom>
          <a:noFill/>
          <a:ln>
            <a:noFill/>
          </a:ln>
        </p:spPr>
      </p:pic>
      <p:grpSp>
        <p:nvGrpSpPr>
          <p:cNvPr id="643" name="Google Shape;643;p33"/>
          <p:cNvGrpSpPr/>
          <p:nvPr/>
        </p:nvGrpSpPr>
        <p:grpSpPr>
          <a:xfrm rot="3558977">
            <a:off x="4792729" y="4141123"/>
            <a:ext cx="273901" cy="1681060"/>
            <a:chOff x="7714625" y="893600"/>
            <a:chExt cx="273900" cy="2444100"/>
          </a:xfrm>
        </p:grpSpPr>
        <p:cxnSp>
          <p:nvCxnSpPr>
            <p:cNvPr id="644" name="Google Shape;644;p3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45" name="Google Shape;645;p3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46" name="Google Shape;646;p3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47" name="Google Shape;647;p33"/>
          <p:cNvPicPr preferRelativeResize="0"/>
          <p:nvPr/>
        </p:nvPicPr>
        <p:blipFill>
          <a:blip r:embed="rId4">
            <a:alphaModFix/>
          </a:blip>
          <a:stretch>
            <a:fillRect/>
          </a:stretch>
        </p:blipFill>
        <p:spPr>
          <a:xfrm rot="-2947895">
            <a:off x="7726877" y="3787225"/>
            <a:ext cx="2156349" cy="1842149"/>
          </a:xfrm>
          <a:prstGeom prst="rect">
            <a:avLst/>
          </a:prstGeom>
          <a:noFill/>
          <a:ln>
            <a:noFill/>
          </a:ln>
        </p:spPr>
      </p:pic>
      <p:pic>
        <p:nvPicPr>
          <p:cNvPr id="648" name="Google Shape;648;p33"/>
          <p:cNvPicPr preferRelativeResize="0"/>
          <p:nvPr/>
        </p:nvPicPr>
        <p:blipFill>
          <a:blip r:embed="rId4">
            <a:alphaModFix/>
          </a:blip>
          <a:stretch>
            <a:fillRect/>
          </a:stretch>
        </p:blipFill>
        <p:spPr>
          <a:xfrm rot="-1402311">
            <a:off x="-254761" y="-325926"/>
            <a:ext cx="2156351" cy="1842151"/>
          </a:xfrm>
          <a:prstGeom prst="rect">
            <a:avLst/>
          </a:prstGeom>
          <a:noFill/>
          <a:ln>
            <a:noFill/>
          </a:ln>
        </p:spPr>
      </p:pic>
      <p:sp>
        <p:nvSpPr>
          <p:cNvPr id="649" name="Google Shape;649;p3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txBox="1">
            <a:spLocks noGrp="1"/>
          </p:cNvSpPr>
          <p:nvPr>
            <p:ph type="title"/>
          </p:nvPr>
        </p:nvSpPr>
        <p:spPr>
          <a:xfrm>
            <a:off x="3887050" y="954150"/>
            <a:ext cx="4543800" cy="105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75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651" name="Google Shape;651;p33"/>
          <p:cNvSpPr txBox="1">
            <a:spLocks noGrp="1"/>
          </p:cNvSpPr>
          <p:nvPr>
            <p:ph type="subTitle" idx="1"/>
          </p:nvPr>
        </p:nvSpPr>
        <p:spPr>
          <a:xfrm>
            <a:off x="3887050" y="2291001"/>
            <a:ext cx="4543800" cy="947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652" name="Google Shape;652;p33"/>
          <p:cNvSpPr txBox="1"/>
          <p:nvPr/>
        </p:nvSpPr>
        <p:spPr>
          <a:xfrm>
            <a:off x="3871825" y="3611950"/>
            <a:ext cx="45591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b="1" u="sng">
                <a:solidFill>
                  <a:schemeClr val="hlink"/>
                </a:solidFill>
                <a:latin typeface="Didact Gothic"/>
                <a:ea typeface="Didact Gothic"/>
                <a:cs typeface="Didact Gothic"/>
                <a:sym typeface="Didact Gothic"/>
                <a:hlinkClick r:id="rId5"/>
              </a:rPr>
              <a:t>Slidesgo</a:t>
            </a:r>
            <a:r>
              <a:rPr lang="en" sz="1200" b="1">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includes icons by</a:t>
            </a:r>
            <a:r>
              <a:rPr lang="en" sz="1200" b="1">
                <a:solidFill>
                  <a:schemeClr val="dk1"/>
                </a:solidFill>
                <a:latin typeface="Didact Gothic"/>
                <a:ea typeface="Didact Gothic"/>
                <a:cs typeface="Didact Gothic"/>
                <a:sym typeface="Didact Gothic"/>
              </a:rPr>
              <a:t> </a:t>
            </a:r>
            <a:r>
              <a:rPr lang="en" sz="1200" b="1" u="sng">
                <a:solidFill>
                  <a:schemeClr val="dk1"/>
                </a:solidFill>
                <a:latin typeface="Didact Gothic"/>
                <a:ea typeface="Didact Gothic"/>
                <a:cs typeface="Didact Gothic"/>
                <a:sym typeface="Didact Gothic"/>
                <a:hlinkClick r:id="rId6">
                  <a:extLst>
                    <a:ext uri="{A12FA001-AC4F-418D-AE19-62706E023703}">
                      <ahyp:hlinkClr xmlns:ahyp="http://schemas.microsoft.com/office/drawing/2018/hyperlinkcolor" val="tx"/>
                    </a:ext>
                  </a:extLst>
                </a:hlinkClick>
              </a:rPr>
              <a:t>Flaticon</a:t>
            </a:r>
            <a:r>
              <a:rPr lang="en" sz="1200" b="1">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infographics &amp; images by </a:t>
            </a:r>
            <a:r>
              <a:rPr lang="en" sz="1200" b="1" u="sng">
                <a:solidFill>
                  <a:schemeClr val="dk1"/>
                </a:solidFill>
                <a:latin typeface="Didact Gothic"/>
                <a:ea typeface="Didact Gothic"/>
                <a:cs typeface="Didact Gothic"/>
                <a:sym typeface="Didact Gothic"/>
                <a:hlinkClick r:id="rId7">
                  <a:extLst>
                    <a:ext uri="{A12FA001-AC4F-418D-AE19-62706E023703}">
                      <ahyp:hlinkClr xmlns:ahyp="http://schemas.microsoft.com/office/drawing/2018/hyperlinkcolor" val="tx"/>
                    </a:ext>
                  </a:extLst>
                </a:hlinkClick>
              </a:rPr>
              <a:t>Freepik</a:t>
            </a:r>
            <a:r>
              <a:rPr lang="en" sz="1200" b="1" u="sng">
                <a:solidFill>
                  <a:schemeClr val="dk1"/>
                </a:solidFill>
                <a:latin typeface="Didact Gothic"/>
                <a:ea typeface="Didact Gothic"/>
                <a:cs typeface="Didact Gothic"/>
                <a:sym typeface="Didact Gothic"/>
              </a:rPr>
              <a:t> </a:t>
            </a:r>
            <a:endParaRPr sz="1200" b="1" u="sng">
              <a:solidFill>
                <a:schemeClr val="dk1"/>
              </a:solidFill>
              <a:latin typeface="Didact Gothic"/>
              <a:ea typeface="Didact Gothic"/>
              <a:cs typeface="Didact Gothic"/>
              <a:sym typeface="Didact Gothic"/>
            </a:endParaRPr>
          </a:p>
        </p:txBody>
      </p:sp>
      <p:grpSp>
        <p:nvGrpSpPr>
          <p:cNvPr id="653" name="Google Shape;653;p33"/>
          <p:cNvGrpSpPr/>
          <p:nvPr/>
        </p:nvGrpSpPr>
        <p:grpSpPr>
          <a:xfrm>
            <a:off x="500349" y="314650"/>
            <a:ext cx="2945826" cy="3127502"/>
            <a:chOff x="500349" y="314650"/>
            <a:chExt cx="2945826" cy="3127502"/>
          </a:xfrm>
        </p:grpSpPr>
        <p:pic>
          <p:nvPicPr>
            <p:cNvPr id="654" name="Google Shape;654;p33"/>
            <p:cNvPicPr preferRelativeResize="0"/>
            <p:nvPr/>
          </p:nvPicPr>
          <p:blipFill rotWithShape="1">
            <a:blip r:embed="rId8">
              <a:alphaModFix/>
            </a:blip>
            <a:srcRect t="22021" r="13606"/>
            <a:stretch/>
          </p:blipFill>
          <p:spPr>
            <a:xfrm flipH="1">
              <a:off x="500349" y="314650"/>
              <a:ext cx="2945826" cy="3127502"/>
            </a:xfrm>
            <a:prstGeom prst="rect">
              <a:avLst/>
            </a:prstGeom>
            <a:noFill/>
            <a:ln>
              <a:noFill/>
            </a:ln>
          </p:spPr>
        </p:pic>
        <p:grpSp>
          <p:nvGrpSpPr>
            <p:cNvPr id="655" name="Google Shape;655;p33"/>
            <p:cNvGrpSpPr/>
            <p:nvPr/>
          </p:nvGrpSpPr>
          <p:grpSpPr>
            <a:xfrm rot="-1750025">
              <a:off x="2753176" y="1701725"/>
              <a:ext cx="468641" cy="353342"/>
              <a:chOff x="5206375" y="539500"/>
              <a:chExt cx="717550" cy="541013"/>
            </a:xfrm>
          </p:grpSpPr>
          <p:sp>
            <p:nvSpPr>
              <p:cNvPr id="656" name="Google Shape;656;p33"/>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662"/>
        <p:cNvGrpSpPr/>
        <p:nvPr/>
      </p:nvGrpSpPr>
      <p:grpSpPr>
        <a:xfrm>
          <a:off x="0" y="0"/>
          <a:ext cx="0" cy="0"/>
          <a:chOff x="0" y="0"/>
          <a:chExt cx="0" cy="0"/>
        </a:xfrm>
      </p:grpSpPr>
      <p:grpSp>
        <p:nvGrpSpPr>
          <p:cNvPr id="663" name="Google Shape;663;p34"/>
          <p:cNvGrpSpPr/>
          <p:nvPr/>
        </p:nvGrpSpPr>
        <p:grpSpPr>
          <a:xfrm rot="3558977">
            <a:off x="8849004" y="2200686"/>
            <a:ext cx="273901" cy="1681060"/>
            <a:chOff x="7714625" y="893600"/>
            <a:chExt cx="273900" cy="2444100"/>
          </a:xfrm>
        </p:grpSpPr>
        <p:cxnSp>
          <p:nvCxnSpPr>
            <p:cNvPr id="664" name="Google Shape;664;p3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65" name="Google Shape;665;p3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66" name="Google Shape;666;p3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67" name="Google Shape;667;p34"/>
          <p:cNvPicPr preferRelativeResize="0"/>
          <p:nvPr/>
        </p:nvPicPr>
        <p:blipFill>
          <a:blip r:embed="rId2">
            <a:alphaModFix/>
          </a:blip>
          <a:stretch>
            <a:fillRect/>
          </a:stretch>
        </p:blipFill>
        <p:spPr>
          <a:xfrm>
            <a:off x="-2647175" y="1596650"/>
            <a:ext cx="5619899" cy="2467650"/>
          </a:xfrm>
          <a:prstGeom prst="rect">
            <a:avLst/>
          </a:prstGeom>
          <a:noFill/>
          <a:ln>
            <a:noFill/>
          </a:ln>
        </p:spPr>
      </p:pic>
      <p:pic>
        <p:nvPicPr>
          <p:cNvPr id="668" name="Google Shape;668;p34"/>
          <p:cNvPicPr preferRelativeResize="0"/>
          <p:nvPr/>
        </p:nvPicPr>
        <p:blipFill>
          <a:blip r:embed="rId3">
            <a:alphaModFix/>
          </a:blip>
          <a:stretch>
            <a:fillRect/>
          </a:stretch>
        </p:blipFill>
        <p:spPr>
          <a:xfrm>
            <a:off x="3649518" y="3787225"/>
            <a:ext cx="3475025" cy="2782799"/>
          </a:xfrm>
          <a:prstGeom prst="rect">
            <a:avLst/>
          </a:prstGeom>
          <a:noFill/>
          <a:ln>
            <a:noFill/>
          </a:ln>
        </p:spPr>
      </p:pic>
      <p:grpSp>
        <p:nvGrpSpPr>
          <p:cNvPr id="669" name="Google Shape;669;p34"/>
          <p:cNvGrpSpPr/>
          <p:nvPr/>
        </p:nvGrpSpPr>
        <p:grpSpPr>
          <a:xfrm rot="3558977">
            <a:off x="1832054" y="4080823"/>
            <a:ext cx="273901" cy="1681060"/>
            <a:chOff x="7714625" y="893600"/>
            <a:chExt cx="273900" cy="2444100"/>
          </a:xfrm>
        </p:grpSpPr>
        <p:cxnSp>
          <p:nvCxnSpPr>
            <p:cNvPr id="670" name="Google Shape;670;p3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71" name="Google Shape;671;p3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72" name="Google Shape;672;p3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73" name="Google Shape;673;p34"/>
          <p:cNvPicPr preferRelativeResize="0"/>
          <p:nvPr/>
        </p:nvPicPr>
        <p:blipFill>
          <a:blip r:embed="rId4">
            <a:alphaModFix/>
          </a:blip>
          <a:stretch>
            <a:fillRect/>
          </a:stretch>
        </p:blipFill>
        <p:spPr>
          <a:xfrm rot="6932295">
            <a:off x="7558028" y="3749049"/>
            <a:ext cx="2156349" cy="1842150"/>
          </a:xfrm>
          <a:prstGeom prst="rect">
            <a:avLst/>
          </a:prstGeom>
          <a:noFill/>
          <a:ln>
            <a:noFill/>
          </a:ln>
        </p:spPr>
      </p:pic>
      <p:pic>
        <p:nvPicPr>
          <p:cNvPr id="674" name="Google Shape;674;p34"/>
          <p:cNvPicPr preferRelativeResize="0"/>
          <p:nvPr/>
        </p:nvPicPr>
        <p:blipFill>
          <a:blip r:embed="rId4">
            <a:alphaModFix/>
          </a:blip>
          <a:stretch>
            <a:fillRect/>
          </a:stretch>
        </p:blipFill>
        <p:spPr>
          <a:xfrm rot="-2416169">
            <a:off x="-254760" y="-325926"/>
            <a:ext cx="2156351" cy="1842150"/>
          </a:xfrm>
          <a:prstGeom prst="rect">
            <a:avLst/>
          </a:prstGeom>
          <a:noFill/>
          <a:ln>
            <a:noFill/>
          </a:ln>
        </p:spPr>
      </p:pic>
      <p:sp>
        <p:nvSpPr>
          <p:cNvPr id="675" name="Google Shape;675;p3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 name="Google Shape;676;p34"/>
          <p:cNvPicPr preferRelativeResize="0"/>
          <p:nvPr/>
        </p:nvPicPr>
        <p:blipFill>
          <a:blip r:embed="rId3">
            <a:alphaModFix/>
          </a:blip>
          <a:stretch>
            <a:fillRect/>
          </a:stretch>
        </p:blipFill>
        <p:spPr>
          <a:xfrm>
            <a:off x="6531130" y="-930300"/>
            <a:ext cx="3475025" cy="278279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677"/>
        <p:cNvGrpSpPr/>
        <p:nvPr/>
      </p:nvGrpSpPr>
      <p:grpSpPr>
        <a:xfrm>
          <a:off x="0" y="0"/>
          <a:ext cx="0" cy="0"/>
          <a:chOff x="0" y="0"/>
          <a:chExt cx="0" cy="0"/>
        </a:xfrm>
      </p:grpSpPr>
      <p:grpSp>
        <p:nvGrpSpPr>
          <p:cNvPr id="678" name="Google Shape;678;p35"/>
          <p:cNvGrpSpPr/>
          <p:nvPr/>
        </p:nvGrpSpPr>
        <p:grpSpPr>
          <a:xfrm rot="3558977">
            <a:off x="8639779" y="2531123"/>
            <a:ext cx="273901" cy="1681060"/>
            <a:chOff x="7714625" y="893600"/>
            <a:chExt cx="273900" cy="2444100"/>
          </a:xfrm>
        </p:grpSpPr>
        <p:cxnSp>
          <p:nvCxnSpPr>
            <p:cNvPr id="679" name="Google Shape;679;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80" name="Google Shape;680;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81" name="Google Shape;681;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682" name="Google Shape;682;p35"/>
          <p:cNvGrpSpPr/>
          <p:nvPr/>
        </p:nvGrpSpPr>
        <p:grpSpPr>
          <a:xfrm rot="3558977">
            <a:off x="2989779" y="-814689"/>
            <a:ext cx="273901" cy="1681060"/>
            <a:chOff x="7714625" y="893600"/>
            <a:chExt cx="273900" cy="2444100"/>
          </a:xfrm>
        </p:grpSpPr>
        <p:cxnSp>
          <p:nvCxnSpPr>
            <p:cNvPr id="683" name="Google Shape;683;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84" name="Google Shape;684;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85" name="Google Shape;685;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86" name="Google Shape;686;p35"/>
          <p:cNvPicPr preferRelativeResize="0"/>
          <p:nvPr/>
        </p:nvPicPr>
        <p:blipFill>
          <a:blip r:embed="rId2">
            <a:alphaModFix/>
          </a:blip>
          <a:stretch>
            <a:fillRect/>
          </a:stretch>
        </p:blipFill>
        <p:spPr>
          <a:xfrm>
            <a:off x="-2585150" y="-416750"/>
            <a:ext cx="5619899" cy="2467650"/>
          </a:xfrm>
          <a:prstGeom prst="rect">
            <a:avLst/>
          </a:prstGeom>
          <a:noFill/>
          <a:ln>
            <a:noFill/>
          </a:ln>
        </p:spPr>
      </p:pic>
      <p:pic>
        <p:nvPicPr>
          <p:cNvPr id="687" name="Google Shape;687;p35"/>
          <p:cNvPicPr preferRelativeResize="0"/>
          <p:nvPr/>
        </p:nvPicPr>
        <p:blipFill>
          <a:blip r:embed="rId3">
            <a:alphaModFix/>
          </a:blip>
          <a:stretch>
            <a:fillRect/>
          </a:stretch>
        </p:blipFill>
        <p:spPr>
          <a:xfrm>
            <a:off x="4444830" y="4139625"/>
            <a:ext cx="3475025" cy="2782799"/>
          </a:xfrm>
          <a:prstGeom prst="rect">
            <a:avLst/>
          </a:prstGeom>
          <a:noFill/>
          <a:ln>
            <a:noFill/>
          </a:ln>
        </p:spPr>
      </p:pic>
      <p:grpSp>
        <p:nvGrpSpPr>
          <p:cNvPr id="688" name="Google Shape;688;p35"/>
          <p:cNvGrpSpPr/>
          <p:nvPr/>
        </p:nvGrpSpPr>
        <p:grpSpPr>
          <a:xfrm rot="3558977">
            <a:off x="2989779" y="4129048"/>
            <a:ext cx="273901" cy="1681060"/>
            <a:chOff x="7714625" y="893600"/>
            <a:chExt cx="273900" cy="2444100"/>
          </a:xfrm>
        </p:grpSpPr>
        <p:cxnSp>
          <p:nvCxnSpPr>
            <p:cNvPr id="689" name="Google Shape;689;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90" name="Google Shape;690;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91" name="Google Shape;691;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92" name="Google Shape;692;p35"/>
          <p:cNvPicPr preferRelativeResize="0"/>
          <p:nvPr/>
        </p:nvPicPr>
        <p:blipFill>
          <a:blip r:embed="rId4">
            <a:alphaModFix/>
          </a:blip>
          <a:stretch>
            <a:fillRect/>
          </a:stretch>
        </p:blipFill>
        <p:spPr>
          <a:xfrm>
            <a:off x="-684823" y="3853550"/>
            <a:ext cx="2156350" cy="1842150"/>
          </a:xfrm>
          <a:prstGeom prst="rect">
            <a:avLst/>
          </a:prstGeom>
          <a:noFill/>
          <a:ln>
            <a:noFill/>
          </a:ln>
        </p:spPr>
      </p:pic>
      <p:pic>
        <p:nvPicPr>
          <p:cNvPr id="693" name="Google Shape;693;p35"/>
          <p:cNvPicPr preferRelativeResize="0"/>
          <p:nvPr/>
        </p:nvPicPr>
        <p:blipFill>
          <a:blip r:embed="rId4">
            <a:alphaModFix/>
          </a:blip>
          <a:stretch>
            <a:fillRect/>
          </a:stretch>
        </p:blipFill>
        <p:spPr>
          <a:xfrm rot="1994082">
            <a:off x="7596164" y="-482675"/>
            <a:ext cx="2156351" cy="1842151"/>
          </a:xfrm>
          <a:prstGeom prst="rect">
            <a:avLst/>
          </a:prstGeom>
          <a:noFill/>
          <a:ln>
            <a:noFill/>
          </a:ln>
        </p:spPr>
      </p:pic>
      <p:sp>
        <p:nvSpPr>
          <p:cNvPr id="694" name="Google Shape;694;p3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9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99"/>
        <p:cNvGrpSpPr/>
        <p:nvPr/>
      </p:nvGrpSpPr>
      <p:grpSpPr>
        <a:xfrm>
          <a:off x="0" y="0"/>
          <a:ext cx="0" cy="0"/>
          <a:chOff x="0" y="0"/>
          <a:chExt cx="0" cy="0"/>
        </a:xfrm>
      </p:grpSpPr>
      <p:sp>
        <p:nvSpPr>
          <p:cNvPr id="700" name="Google Shape;700;p38"/>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pic>
        <p:nvPicPr>
          <p:cNvPr id="81" name="Google Shape;81;p5"/>
          <p:cNvPicPr preferRelativeResize="0"/>
          <p:nvPr/>
        </p:nvPicPr>
        <p:blipFill>
          <a:blip r:embed="rId2">
            <a:alphaModFix/>
          </a:blip>
          <a:stretch>
            <a:fillRect/>
          </a:stretch>
        </p:blipFill>
        <p:spPr>
          <a:xfrm>
            <a:off x="8086080" y="1849100"/>
            <a:ext cx="3475025" cy="2782799"/>
          </a:xfrm>
          <a:prstGeom prst="rect">
            <a:avLst/>
          </a:prstGeom>
          <a:noFill/>
          <a:ln>
            <a:noFill/>
          </a:ln>
        </p:spPr>
      </p:pic>
      <p:cxnSp>
        <p:nvCxnSpPr>
          <p:cNvPr id="82" name="Google Shape;82;p5"/>
          <p:cNvCxnSpPr/>
          <p:nvPr/>
        </p:nvCxnSpPr>
        <p:spPr>
          <a:xfrm>
            <a:off x="1549971" y="-665703"/>
            <a:ext cx="0" cy="1621840"/>
          </a:xfrm>
          <a:prstGeom prst="straightConnector1">
            <a:avLst/>
          </a:prstGeom>
          <a:noFill/>
          <a:ln w="9525" cap="flat" cmpd="sng">
            <a:solidFill>
              <a:schemeClr val="dk1"/>
            </a:solidFill>
            <a:prstDash val="dot"/>
            <a:round/>
            <a:headEnd type="none" w="med" len="med"/>
            <a:tailEnd type="none" w="med" len="med"/>
          </a:ln>
        </p:spPr>
      </p:cxnSp>
      <p:cxnSp>
        <p:nvCxnSpPr>
          <p:cNvPr id="83" name="Google Shape;83;p5"/>
          <p:cNvCxnSpPr/>
          <p:nvPr/>
        </p:nvCxnSpPr>
        <p:spPr>
          <a:xfrm>
            <a:off x="1036355" y="400048"/>
            <a:ext cx="0" cy="395143"/>
          </a:xfrm>
          <a:prstGeom prst="straightConnector1">
            <a:avLst/>
          </a:prstGeom>
          <a:noFill/>
          <a:ln w="9525" cap="flat" cmpd="sng">
            <a:solidFill>
              <a:schemeClr val="dk1"/>
            </a:solidFill>
            <a:prstDash val="dot"/>
            <a:round/>
            <a:headEnd type="none" w="med" len="med"/>
            <a:tailEnd type="none" w="med" len="med"/>
          </a:ln>
        </p:spPr>
      </p:cxnSp>
      <p:pic>
        <p:nvPicPr>
          <p:cNvPr id="84" name="Google Shape;84;p5"/>
          <p:cNvPicPr preferRelativeResize="0"/>
          <p:nvPr/>
        </p:nvPicPr>
        <p:blipFill>
          <a:blip r:embed="rId3">
            <a:alphaModFix/>
          </a:blip>
          <a:stretch>
            <a:fillRect/>
          </a:stretch>
        </p:blipFill>
        <p:spPr>
          <a:xfrm flipH="1">
            <a:off x="2466175" y="-595300"/>
            <a:ext cx="5619899" cy="2467650"/>
          </a:xfrm>
          <a:prstGeom prst="rect">
            <a:avLst/>
          </a:prstGeom>
          <a:noFill/>
          <a:ln>
            <a:noFill/>
          </a:ln>
        </p:spPr>
      </p:pic>
      <p:pic>
        <p:nvPicPr>
          <p:cNvPr id="85" name="Google Shape;85;p5"/>
          <p:cNvPicPr preferRelativeResize="0"/>
          <p:nvPr/>
        </p:nvPicPr>
        <p:blipFill>
          <a:blip r:embed="rId2">
            <a:alphaModFix/>
          </a:blip>
          <a:stretch>
            <a:fillRect/>
          </a:stretch>
        </p:blipFill>
        <p:spPr>
          <a:xfrm>
            <a:off x="1532380" y="4112825"/>
            <a:ext cx="3475025" cy="2782799"/>
          </a:xfrm>
          <a:prstGeom prst="rect">
            <a:avLst/>
          </a:prstGeom>
          <a:noFill/>
          <a:ln>
            <a:noFill/>
          </a:ln>
        </p:spPr>
      </p:pic>
      <p:grpSp>
        <p:nvGrpSpPr>
          <p:cNvPr id="86" name="Google Shape;86;p5"/>
          <p:cNvGrpSpPr/>
          <p:nvPr/>
        </p:nvGrpSpPr>
        <p:grpSpPr>
          <a:xfrm rot="3558977">
            <a:off x="7062554" y="4147173"/>
            <a:ext cx="273901" cy="1681060"/>
            <a:chOff x="7714625" y="893600"/>
            <a:chExt cx="273900" cy="2444100"/>
          </a:xfrm>
        </p:grpSpPr>
        <p:cxnSp>
          <p:nvCxnSpPr>
            <p:cNvPr id="87" name="Google Shape;87;p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88" name="Google Shape;88;p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89" name="Google Shape;89;p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90" name="Google Shape;90;p5"/>
          <p:cNvPicPr preferRelativeResize="0"/>
          <p:nvPr/>
        </p:nvPicPr>
        <p:blipFill>
          <a:blip r:embed="rId4">
            <a:alphaModFix/>
          </a:blip>
          <a:stretch>
            <a:fillRect/>
          </a:stretch>
        </p:blipFill>
        <p:spPr>
          <a:xfrm>
            <a:off x="8116227" y="188225"/>
            <a:ext cx="2156350" cy="1842150"/>
          </a:xfrm>
          <a:prstGeom prst="rect">
            <a:avLst/>
          </a:prstGeom>
          <a:noFill/>
          <a:ln>
            <a:noFill/>
          </a:ln>
        </p:spPr>
      </p:pic>
      <p:pic>
        <p:nvPicPr>
          <p:cNvPr id="91" name="Google Shape;91;p5"/>
          <p:cNvPicPr preferRelativeResize="0"/>
          <p:nvPr/>
        </p:nvPicPr>
        <p:blipFill>
          <a:blip r:embed="rId4">
            <a:alphaModFix/>
          </a:blip>
          <a:stretch>
            <a:fillRect/>
          </a:stretch>
        </p:blipFill>
        <p:spPr>
          <a:xfrm rot="-3400286">
            <a:off x="-646711" y="3285999"/>
            <a:ext cx="2156351" cy="1842150"/>
          </a:xfrm>
          <a:prstGeom prst="rect">
            <a:avLst/>
          </a:prstGeom>
          <a:noFill/>
          <a:ln>
            <a:noFill/>
          </a:ln>
        </p:spPr>
      </p:pic>
      <p:sp>
        <p:nvSpPr>
          <p:cNvPr id="92" name="Google Shape;92;p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txBox="1">
            <a:spLocks noGrp="1"/>
          </p:cNvSpPr>
          <p:nvPr>
            <p:ph type="subTitle" idx="1"/>
          </p:nvPr>
        </p:nvSpPr>
        <p:spPr>
          <a:xfrm>
            <a:off x="4630381" y="1767828"/>
            <a:ext cx="36981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94" name="Google Shape;94;p5"/>
          <p:cNvSpPr txBox="1">
            <a:spLocks noGrp="1"/>
          </p:cNvSpPr>
          <p:nvPr>
            <p:ph type="subTitle" idx="2"/>
          </p:nvPr>
        </p:nvSpPr>
        <p:spPr>
          <a:xfrm>
            <a:off x="762069" y="1767828"/>
            <a:ext cx="36981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160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95" name="Google Shape;95;p5"/>
          <p:cNvSpPr txBox="1">
            <a:spLocks noGrp="1"/>
          </p:cNvSpPr>
          <p:nvPr>
            <p:ph type="subTitle" idx="3"/>
          </p:nvPr>
        </p:nvSpPr>
        <p:spPr>
          <a:xfrm>
            <a:off x="762069" y="1529650"/>
            <a:ext cx="3698100" cy="36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latin typeface="Bakbak One"/>
                <a:ea typeface="Bakbak One"/>
                <a:cs typeface="Bakbak One"/>
                <a:sym typeface="Bakbak 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5"/>
          <p:cNvSpPr txBox="1">
            <a:spLocks noGrp="1"/>
          </p:cNvSpPr>
          <p:nvPr>
            <p:ph type="subTitle" idx="4"/>
          </p:nvPr>
        </p:nvSpPr>
        <p:spPr>
          <a:xfrm>
            <a:off x="4630369" y="1529650"/>
            <a:ext cx="3698100" cy="36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latin typeface="Bakbak One"/>
                <a:ea typeface="Bakbak One"/>
                <a:cs typeface="Bakbak One"/>
                <a:sym typeface="Bakbak 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97" name="Google Shape;97;p5"/>
          <p:cNvPicPr preferRelativeResize="0"/>
          <p:nvPr/>
        </p:nvPicPr>
        <p:blipFill rotWithShape="1">
          <a:blip r:embed="rId5">
            <a:alphaModFix/>
          </a:blip>
          <a:srcRect l="-7086" t="23461" r="49519" b="10300"/>
          <a:stretch/>
        </p:blipFill>
        <p:spPr>
          <a:xfrm flipH="1">
            <a:off x="502920" y="310896"/>
            <a:ext cx="1139800" cy="1312250"/>
          </a:xfrm>
          <a:prstGeom prst="rect">
            <a:avLst/>
          </a:prstGeom>
          <a:noFill/>
          <a:ln>
            <a:noFill/>
          </a:ln>
        </p:spPr>
      </p:pic>
      <p:sp>
        <p:nvSpPr>
          <p:cNvPr id="98" name="Google Shape;9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rot="3558977">
            <a:off x="8380529" y="2139198"/>
            <a:ext cx="273901" cy="1681060"/>
            <a:chOff x="7714625" y="893600"/>
            <a:chExt cx="273900" cy="2444100"/>
          </a:xfrm>
        </p:grpSpPr>
        <p:cxnSp>
          <p:nvCxnSpPr>
            <p:cNvPr id="101" name="Google Shape;101;p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02" name="Google Shape;102;p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03" name="Google Shape;103;p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04" name="Google Shape;104;p6"/>
          <p:cNvPicPr preferRelativeResize="0"/>
          <p:nvPr/>
        </p:nvPicPr>
        <p:blipFill>
          <a:blip r:embed="rId2">
            <a:alphaModFix/>
          </a:blip>
          <a:stretch>
            <a:fillRect/>
          </a:stretch>
        </p:blipFill>
        <p:spPr>
          <a:xfrm>
            <a:off x="6066980" y="3594275"/>
            <a:ext cx="3475025" cy="2782799"/>
          </a:xfrm>
          <a:prstGeom prst="rect">
            <a:avLst/>
          </a:prstGeom>
          <a:noFill/>
          <a:ln>
            <a:noFill/>
          </a:ln>
        </p:spPr>
      </p:pic>
      <p:pic>
        <p:nvPicPr>
          <p:cNvPr id="105" name="Google Shape;105;p6"/>
          <p:cNvPicPr preferRelativeResize="0"/>
          <p:nvPr/>
        </p:nvPicPr>
        <p:blipFill>
          <a:blip r:embed="rId3">
            <a:alphaModFix/>
          </a:blip>
          <a:stretch>
            <a:fillRect/>
          </a:stretch>
        </p:blipFill>
        <p:spPr>
          <a:xfrm>
            <a:off x="720000" y="-718825"/>
            <a:ext cx="5619899" cy="2467650"/>
          </a:xfrm>
          <a:prstGeom prst="rect">
            <a:avLst/>
          </a:prstGeom>
          <a:noFill/>
          <a:ln>
            <a:noFill/>
          </a:ln>
        </p:spPr>
      </p:pic>
      <p:pic>
        <p:nvPicPr>
          <p:cNvPr id="106" name="Google Shape;106;p6"/>
          <p:cNvPicPr preferRelativeResize="0"/>
          <p:nvPr/>
        </p:nvPicPr>
        <p:blipFill>
          <a:blip r:embed="rId2">
            <a:alphaModFix/>
          </a:blip>
          <a:stretch>
            <a:fillRect/>
          </a:stretch>
        </p:blipFill>
        <p:spPr>
          <a:xfrm>
            <a:off x="-487620" y="265750"/>
            <a:ext cx="3475025" cy="2782799"/>
          </a:xfrm>
          <a:prstGeom prst="rect">
            <a:avLst/>
          </a:prstGeom>
          <a:noFill/>
          <a:ln>
            <a:noFill/>
          </a:ln>
        </p:spPr>
      </p:pic>
      <p:cxnSp>
        <p:nvCxnSpPr>
          <p:cNvPr id="107" name="Google Shape;107;p6"/>
          <p:cNvCxnSpPr/>
          <p:nvPr/>
        </p:nvCxnSpPr>
        <p:spPr>
          <a:xfrm>
            <a:off x="3006571" y="4031547"/>
            <a:ext cx="0" cy="1621840"/>
          </a:xfrm>
          <a:prstGeom prst="straightConnector1">
            <a:avLst/>
          </a:prstGeom>
          <a:noFill/>
          <a:ln w="9525" cap="flat" cmpd="sng">
            <a:solidFill>
              <a:schemeClr val="dk1"/>
            </a:solidFill>
            <a:prstDash val="dot"/>
            <a:round/>
            <a:headEnd type="none" w="med" len="med"/>
            <a:tailEnd type="none" w="med" len="med"/>
          </a:ln>
        </p:spPr>
      </p:cxnSp>
      <p:cxnSp>
        <p:nvCxnSpPr>
          <p:cNvPr id="108" name="Google Shape;108;p6"/>
          <p:cNvCxnSpPr/>
          <p:nvPr/>
        </p:nvCxnSpPr>
        <p:spPr>
          <a:xfrm>
            <a:off x="2492955" y="5097298"/>
            <a:ext cx="0" cy="395143"/>
          </a:xfrm>
          <a:prstGeom prst="straightConnector1">
            <a:avLst/>
          </a:prstGeom>
          <a:noFill/>
          <a:ln w="9525" cap="flat" cmpd="sng">
            <a:solidFill>
              <a:schemeClr val="dk1"/>
            </a:solidFill>
            <a:prstDash val="dot"/>
            <a:round/>
            <a:headEnd type="none" w="med" len="med"/>
            <a:tailEnd type="none" w="med" len="med"/>
          </a:ln>
        </p:spPr>
      </p:cxnSp>
      <p:pic>
        <p:nvPicPr>
          <p:cNvPr id="109" name="Google Shape;109;p6"/>
          <p:cNvPicPr preferRelativeResize="0"/>
          <p:nvPr/>
        </p:nvPicPr>
        <p:blipFill>
          <a:blip r:embed="rId4">
            <a:alphaModFix/>
          </a:blip>
          <a:stretch>
            <a:fillRect/>
          </a:stretch>
        </p:blipFill>
        <p:spPr>
          <a:xfrm>
            <a:off x="7654527" y="-381575"/>
            <a:ext cx="2156350" cy="1842150"/>
          </a:xfrm>
          <a:prstGeom prst="rect">
            <a:avLst/>
          </a:prstGeom>
          <a:noFill/>
          <a:ln>
            <a:noFill/>
          </a:ln>
        </p:spPr>
      </p:pic>
      <p:pic>
        <p:nvPicPr>
          <p:cNvPr id="110" name="Google Shape;110;p6"/>
          <p:cNvPicPr preferRelativeResize="0"/>
          <p:nvPr/>
        </p:nvPicPr>
        <p:blipFill>
          <a:blip r:embed="rId4">
            <a:alphaModFix/>
          </a:blip>
          <a:stretch>
            <a:fillRect/>
          </a:stretch>
        </p:blipFill>
        <p:spPr>
          <a:xfrm rot="1966022">
            <a:off x="-606148" y="3735749"/>
            <a:ext cx="2156351" cy="1842151"/>
          </a:xfrm>
          <a:prstGeom prst="rect">
            <a:avLst/>
          </a:prstGeom>
          <a:noFill/>
          <a:ln>
            <a:noFill/>
          </a:ln>
        </p:spPr>
      </p:pic>
      <p:sp>
        <p:nvSpPr>
          <p:cNvPr id="111" name="Google Shape;111;p6"/>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6"/>
          <p:cNvPicPr preferRelativeResize="0"/>
          <p:nvPr/>
        </p:nvPicPr>
        <p:blipFill rotWithShape="1">
          <a:blip r:embed="rId5">
            <a:alphaModFix/>
          </a:blip>
          <a:srcRect t="6489" r="28896"/>
          <a:stretch/>
        </p:blipFill>
        <p:spPr>
          <a:xfrm flipH="1">
            <a:off x="500351" y="317250"/>
            <a:ext cx="1274851" cy="1440075"/>
          </a:xfrm>
          <a:prstGeom prst="rect">
            <a:avLst/>
          </a:prstGeom>
          <a:noFill/>
          <a:ln>
            <a:noFill/>
          </a:ln>
        </p:spPr>
      </p:pic>
      <p:sp>
        <p:nvSpPr>
          <p:cNvPr id="113" name="Google Shape;11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grpSp>
        <p:nvGrpSpPr>
          <p:cNvPr id="115" name="Google Shape;115;p7"/>
          <p:cNvGrpSpPr/>
          <p:nvPr/>
        </p:nvGrpSpPr>
        <p:grpSpPr>
          <a:xfrm rot="3558977">
            <a:off x="8368479" y="1350061"/>
            <a:ext cx="273901" cy="1681060"/>
            <a:chOff x="7714625" y="893600"/>
            <a:chExt cx="273900" cy="2444100"/>
          </a:xfrm>
        </p:grpSpPr>
        <p:cxnSp>
          <p:nvCxnSpPr>
            <p:cNvPr id="116" name="Google Shape;116;p7"/>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17" name="Google Shape;117;p7"/>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18" name="Google Shape;118;p7"/>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19" name="Google Shape;119;p7"/>
          <p:cNvPicPr preferRelativeResize="0"/>
          <p:nvPr/>
        </p:nvPicPr>
        <p:blipFill>
          <a:blip r:embed="rId2">
            <a:alphaModFix/>
          </a:blip>
          <a:stretch>
            <a:fillRect/>
          </a:stretch>
        </p:blipFill>
        <p:spPr>
          <a:xfrm rot="10800000">
            <a:off x="6767905" y="3166125"/>
            <a:ext cx="3475025" cy="2782799"/>
          </a:xfrm>
          <a:prstGeom prst="rect">
            <a:avLst/>
          </a:prstGeom>
          <a:noFill/>
          <a:ln>
            <a:noFill/>
          </a:ln>
        </p:spPr>
      </p:pic>
      <p:pic>
        <p:nvPicPr>
          <p:cNvPr id="120" name="Google Shape;120;p7"/>
          <p:cNvPicPr preferRelativeResize="0"/>
          <p:nvPr/>
        </p:nvPicPr>
        <p:blipFill>
          <a:blip r:embed="rId3">
            <a:alphaModFix/>
          </a:blip>
          <a:stretch>
            <a:fillRect/>
          </a:stretch>
        </p:blipFill>
        <p:spPr>
          <a:xfrm flipH="1">
            <a:off x="-1406599" y="-176125"/>
            <a:ext cx="5832549" cy="2561024"/>
          </a:xfrm>
          <a:prstGeom prst="rect">
            <a:avLst/>
          </a:prstGeom>
          <a:noFill/>
          <a:ln>
            <a:noFill/>
          </a:ln>
        </p:spPr>
      </p:pic>
      <p:pic>
        <p:nvPicPr>
          <p:cNvPr id="121" name="Google Shape;121;p7"/>
          <p:cNvPicPr preferRelativeResize="0"/>
          <p:nvPr/>
        </p:nvPicPr>
        <p:blipFill>
          <a:blip r:embed="rId2">
            <a:alphaModFix/>
          </a:blip>
          <a:stretch>
            <a:fillRect/>
          </a:stretch>
        </p:blipFill>
        <p:spPr>
          <a:xfrm>
            <a:off x="-789145" y="3799250"/>
            <a:ext cx="3475025" cy="2782799"/>
          </a:xfrm>
          <a:prstGeom prst="rect">
            <a:avLst/>
          </a:prstGeom>
          <a:noFill/>
          <a:ln>
            <a:noFill/>
          </a:ln>
        </p:spPr>
      </p:pic>
      <p:grpSp>
        <p:nvGrpSpPr>
          <p:cNvPr id="122" name="Google Shape;122;p7"/>
          <p:cNvGrpSpPr/>
          <p:nvPr/>
        </p:nvGrpSpPr>
        <p:grpSpPr>
          <a:xfrm rot="3558977">
            <a:off x="246204" y="2230436"/>
            <a:ext cx="273901" cy="1681060"/>
            <a:chOff x="7714625" y="893600"/>
            <a:chExt cx="273900" cy="2444100"/>
          </a:xfrm>
        </p:grpSpPr>
        <p:cxnSp>
          <p:nvCxnSpPr>
            <p:cNvPr id="123" name="Google Shape;123;p7"/>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24" name="Google Shape;124;p7"/>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25" name="Google Shape;125;p7"/>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26" name="Google Shape;126;p7"/>
          <p:cNvPicPr preferRelativeResize="0"/>
          <p:nvPr/>
        </p:nvPicPr>
        <p:blipFill>
          <a:blip r:embed="rId4">
            <a:alphaModFix/>
          </a:blip>
          <a:stretch>
            <a:fillRect/>
          </a:stretch>
        </p:blipFill>
        <p:spPr>
          <a:xfrm>
            <a:off x="2523077" y="4174450"/>
            <a:ext cx="2156350" cy="1842150"/>
          </a:xfrm>
          <a:prstGeom prst="rect">
            <a:avLst/>
          </a:prstGeom>
          <a:noFill/>
          <a:ln>
            <a:noFill/>
          </a:ln>
        </p:spPr>
      </p:pic>
      <p:pic>
        <p:nvPicPr>
          <p:cNvPr id="127" name="Google Shape;127;p7"/>
          <p:cNvPicPr preferRelativeResize="0"/>
          <p:nvPr/>
        </p:nvPicPr>
        <p:blipFill>
          <a:blip r:embed="rId4">
            <a:alphaModFix/>
          </a:blip>
          <a:stretch>
            <a:fillRect/>
          </a:stretch>
        </p:blipFill>
        <p:spPr>
          <a:xfrm rot="2228411">
            <a:off x="7487639" y="-381576"/>
            <a:ext cx="2156351" cy="1842150"/>
          </a:xfrm>
          <a:prstGeom prst="rect">
            <a:avLst/>
          </a:prstGeom>
          <a:noFill/>
          <a:ln>
            <a:noFill/>
          </a:ln>
        </p:spPr>
      </p:pic>
      <p:sp>
        <p:nvSpPr>
          <p:cNvPr id="128" name="Google Shape;128;p7"/>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txBox="1">
            <a:spLocks noGrp="1"/>
          </p:cNvSpPr>
          <p:nvPr>
            <p:ph type="subTitle" idx="1"/>
          </p:nvPr>
        </p:nvSpPr>
        <p:spPr>
          <a:xfrm>
            <a:off x="1213950" y="1218275"/>
            <a:ext cx="6716100" cy="3151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600"/>
              <a:buFont typeface="Nunito Light"/>
              <a:buChar char="●"/>
              <a:defRPr/>
            </a:lvl1pPr>
            <a:lvl2pPr lvl="1" rtl="0">
              <a:lnSpc>
                <a:spcPct val="115000"/>
              </a:lnSpc>
              <a:spcBef>
                <a:spcPts val="0"/>
              </a:spcBef>
              <a:spcAft>
                <a:spcPts val="0"/>
              </a:spcAft>
              <a:buClr>
                <a:schemeClr val="lt2"/>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pic>
        <p:nvPicPr>
          <p:cNvPr id="130" name="Google Shape;130;p7"/>
          <p:cNvPicPr preferRelativeResize="0"/>
          <p:nvPr/>
        </p:nvPicPr>
        <p:blipFill rotWithShape="1">
          <a:blip r:embed="rId5">
            <a:alphaModFix/>
          </a:blip>
          <a:srcRect t="27044" r="11008"/>
          <a:stretch/>
        </p:blipFill>
        <p:spPr>
          <a:xfrm>
            <a:off x="7372700" y="197150"/>
            <a:ext cx="1404026" cy="1353751"/>
          </a:xfrm>
          <a:prstGeom prst="rect">
            <a:avLst/>
          </a:prstGeom>
          <a:noFill/>
          <a:ln>
            <a:noFill/>
          </a:ln>
        </p:spPr>
      </p:pic>
      <p:sp>
        <p:nvSpPr>
          <p:cNvPr id="131" name="Google Shape;131;p7"/>
          <p:cNvSpPr txBox="1">
            <a:spLocks noGrp="1"/>
          </p:cNvSpPr>
          <p:nvPr>
            <p:ph type="title"/>
          </p:nvPr>
        </p:nvSpPr>
        <p:spPr>
          <a:xfrm>
            <a:off x="720000" y="448056"/>
            <a:ext cx="77109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2"/>
        <p:cNvGrpSpPr/>
        <p:nvPr/>
      </p:nvGrpSpPr>
      <p:grpSpPr>
        <a:xfrm>
          <a:off x="0" y="0"/>
          <a:ext cx="0" cy="0"/>
          <a:chOff x="0" y="0"/>
          <a:chExt cx="0" cy="0"/>
        </a:xfrm>
      </p:grpSpPr>
      <p:pic>
        <p:nvPicPr>
          <p:cNvPr id="133" name="Google Shape;133;p8"/>
          <p:cNvPicPr preferRelativeResize="0"/>
          <p:nvPr/>
        </p:nvPicPr>
        <p:blipFill>
          <a:blip r:embed="rId2">
            <a:alphaModFix/>
          </a:blip>
          <a:stretch>
            <a:fillRect/>
          </a:stretch>
        </p:blipFill>
        <p:spPr>
          <a:xfrm>
            <a:off x="2894300" y="-2051425"/>
            <a:ext cx="5619899" cy="2467650"/>
          </a:xfrm>
          <a:prstGeom prst="rect">
            <a:avLst/>
          </a:prstGeom>
          <a:noFill/>
          <a:ln>
            <a:noFill/>
          </a:ln>
        </p:spPr>
      </p:pic>
      <p:cxnSp>
        <p:nvCxnSpPr>
          <p:cNvPr id="134" name="Google Shape;134;p8"/>
          <p:cNvCxnSpPr/>
          <p:nvPr/>
        </p:nvCxnSpPr>
        <p:spPr>
          <a:xfrm>
            <a:off x="401671" y="2143535"/>
            <a:ext cx="0" cy="1621840"/>
          </a:xfrm>
          <a:prstGeom prst="straightConnector1">
            <a:avLst/>
          </a:prstGeom>
          <a:noFill/>
          <a:ln w="9525" cap="flat" cmpd="sng">
            <a:solidFill>
              <a:schemeClr val="dk1"/>
            </a:solidFill>
            <a:prstDash val="dot"/>
            <a:round/>
            <a:headEnd type="none" w="med" len="med"/>
            <a:tailEnd type="none" w="med" len="med"/>
          </a:ln>
        </p:spPr>
      </p:cxnSp>
      <p:grpSp>
        <p:nvGrpSpPr>
          <p:cNvPr id="135" name="Google Shape;135;p8"/>
          <p:cNvGrpSpPr/>
          <p:nvPr/>
        </p:nvGrpSpPr>
        <p:grpSpPr>
          <a:xfrm rot="3558977">
            <a:off x="8567454" y="-54914"/>
            <a:ext cx="273901" cy="1681060"/>
            <a:chOff x="7714625" y="893600"/>
            <a:chExt cx="273900" cy="2444100"/>
          </a:xfrm>
        </p:grpSpPr>
        <p:cxnSp>
          <p:nvCxnSpPr>
            <p:cNvPr id="136" name="Google Shape;136;p8"/>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37" name="Google Shape;137;p8"/>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38" name="Google Shape;138;p8"/>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39" name="Google Shape;139;p8"/>
          <p:cNvPicPr preferRelativeResize="0"/>
          <p:nvPr/>
        </p:nvPicPr>
        <p:blipFill>
          <a:blip r:embed="rId2">
            <a:alphaModFix/>
          </a:blip>
          <a:stretch>
            <a:fillRect/>
          </a:stretch>
        </p:blipFill>
        <p:spPr>
          <a:xfrm>
            <a:off x="4498250" y="1638850"/>
            <a:ext cx="5619899" cy="2467650"/>
          </a:xfrm>
          <a:prstGeom prst="rect">
            <a:avLst/>
          </a:prstGeom>
          <a:noFill/>
          <a:ln>
            <a:noFill/>
          </a:ln>
        </p:spPr>
      </p:pic>
      <p:pic>
        <p:nvPicPr>
          <p:cNvPr id="140" name="Google Shape;140;p8"/>
          <p:cNvPicPr preferRelativeResize="0"/>
          <p:nvPr/>
        </p:nvPicPr>
        <p:blipFill>
          <a:blip r:embed="rId3">
            <a:alphaModFix/>
          </a:blip>
          <a:stretch>
            <a:fillRect/>
          </a:stretch>
        </p:blipFill>
        <p:spPr>
          <a:xfrm>
            <a:off x="362580" y="3919850"/>
            <a:ext cx="3475025" cy="2782799"/>
          </a:xfrm>
          <a:prstGeom prst="rect">
            <a:avLst/>
          </a:prstGeom>
          <a:noFill/>
          <a:ln>
            <a:noFill/>
          </a:ln>
        </p:spPr>
      </p:pic>
      <p:pic>
        <p:nvPicPr>
          <p:cNvPr id="141" name="Google Shape;141;p8"/>
          <p:cNvPicPr preferRelativeResize="0"/>
          <p:nvPr/>
        </p:nvPicPr>
        <p:blipFill>
          <a:blip r:embed="rId4">
            <a:alphaModFix/>
          </a:blip>
          <a:stretch>
            <a:fillRect/>
          </a:stretch>
        </p:blipFill>
        <p:spPr>
          <a:xfrm rot="-2539971">
            <a:off x="7562352" y="3835450"/>
            <a:ext cx="2156351" cy="1842149"/>
          </a:xfrm>
          <a:prstGeom prst="rect">
            <a:avLst/>
          </a:prstGeom>
          <a:noFill/>
          <a:ln>
            <a:noFill/>
          </a:ln>
        </p:spPr>
      </p:pic>
      <p:pic>
        <p:nvPicPr>
          <p:cNvPr id="142" name="Google Shape;142;p8"/>
          <p:cNvPicPr preferRelativeResize="0"/>
          <p:nvPr/>
        </p:nvPicPr>
        <p:blipFill>
          <a:blip r:embed="rId4">
            <a:alphaModFix/>
          </a:blip>
          <a:stretch>
            <a:fillRect/>
          </a:stretch>
        </p:blipFill>
        <p:spPr>
          <a:xfrm rot="-3400286">
            <a:off x="-254761" y="-325926"/>
            <a:ext cx="2156351" cy="1842150"/>
          </a:xfrm>
          <a:prstGeom prst="rect">
            <a:avLst/>
          </a:prstGeom>
          <a:noFill/>
          <a:ln>
            <a:noFill/>
          </a:ln>
        </p:spPr>
      </p:pic>
      <p:sp>
        <p:nvSpPr>
          <p:cNvPr id="143" name="Google Shape;143;p8"/>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8"/>
          <p:cNvPicPr preferRelativeResize="0"/>
          <p:nvPr/>
        </p:nvPicPr>
        <p:blipFill>
          <a:blip r:embed="rId5">
            <a:alphaModFix/>
          </a:blip>
          <a:stretch>
            <a:fillRect/>
          </a:stretch>
        </p:blipFill>
        <p:spPr>
          <a:xfrm>
            <a:off x="4401250" y="482600"/>
            <a:ext cx="3654049" cy="4297800"/>
          </a:xfrm>
          <a:prstGeom prst="rect">
            <a:avLst/>
          </a:prstGeom>
          <a:noFill/>
          <a:ln>
            <a:noFill/>
          </a:ln>
        </p:spPr>
      </p:pic>
      <p:grpSp>
        <p:nvGrpSpPr>
          <p:cNvPr id="145" name="Google Shape;145;p8"/>
          <p:cNvGrpSpPr/>
          <p:nvPr/>
        </p:nvGrpSpPr>
        <p:grpSpPr>
          <a:xfrm rot="-1750025">
            <a:off x="4337688" y="2884537"/>
            <a:ext cx="468641" cy="353342"/>
            <a:chOff x="5206375" y="539500"/>
            <a:chExt cx="717550" cy="541013"/>
          </a:xfrm>
        </p:grpSpPr>
        <p:sp>
          <p:nvSpPr>
            <p:cNvPr id="146" name="Google Shape;146;p8"/>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rot="6246005">
            <a:off x="7437142" y="1775467"/>
            <a:ext cx="468615" cy="353322"/>
            <a:chOff x="5206375" y="539500"/>
            <a:chExt cx="717550" cy="541013"/>
          </a:xfrm>
        </p:grpSpPr>
        <p:sp>
          <p:nvSpPr>
            <p:cNvPr id="153" name="Google Shape;153;p8"/>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8"/>
          <p:cNvSpPr txBox="1">
            <a:spLocks noGrp="1"/>
          </p:cNvSpPr>
          <p:nvPr>
            <p:ph type="title"/>
          </p:nvPr>
        </p:nvSpPr>
        <p:spPr>
          <a:xfrm>
            <a:off x="836175" y="1335750"/>
            <a:ext cx="3942000" cy="242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grpSp>
        <p:nvGrpSpPr>
          <p:cNvPr id="161" name="Google Shape;161;p9"/>
          <p:cNvGrpSpPr/>
          <p:nvPr/>
        </p:nvGrpSpPr>
        <p:grpSpPr>
          <a:xfrm rot="3558977">
            <a:off x="3737504" y="-591589"/>
            <a:ext cx="273901" cy="1681060"/>
            <a:chOff x="7714625" y="893600"/>
            <a:chExt cx="273900" cy="2444100"/>
          </a:xfrm>
        </p:grpSpPr>
        <p:cxnSp>
          <p:nvCxnSpPr>
            <p:cNvPr id="162" name="Google Shape;162;p9"/>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63" name="Google Shape;163;p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64" name="Google Shape;164;p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65" name="Google Shape;165;p9"/>
          <p:cNvPicPr preferRelativeResize="0"/>
          <p:nvPr/>
        </p:nvPicPr>
        <p:blipFill>
          <a:blip r:embed="rId2">
            <a:alphaModFix/>
          </a:blip>
          <a:stretch>
            <a:fillRect/>
          </a:stretch>
        </p:blipFill>
        <p:spPr>
          <a:xfrm>
            <a:off x="-1296500" y="-562075"/>
            <a:ext cx="5619899" cy="2467650"/>
          </a:xfrm>
          <a:prstGeom prst="rect">
            <a:avLst/>
          </a:prstGeom>
          <a:noFill/>
          <a:ln>
            <a:noFill/>
          </a:ln>
        </p:spPr>
      </p:pic>
      <p:pic>
        <p:nvPicPr>
          <p:cNvPr id="166" name="Google Shape;166;p9"/>
          <p:cNvPicPr preferRelativeResize="0"/>
          <p:nvPr/>
        </p:nvPicPr>
        <p:blipFill>
          <a:blip r:embed="rId3">
            <a:alphaModFix/>
          </a:blip>
          <a:stretch>
            <a:fillRect/>
          </a:stretch>
        </p:blipFill>
        <p:spPr>
          <a:xfrm>
            <a:off x="4190255" y="4126600"/>
            <a:ext cx="3475025" cy="2782799"/>
          </a:xfrm>
          <a:prstGeom prst="rect">
            <a:avLst/>
          </a:prstGeom>
          <a:noFill/>
          <a:ln>
            <a:noFill/>
          </a:ln>
        </p:spPr>
      </p:pic>
      <p:grpSp>
        <p:nvGrpSpPr>
          <p:cNvPr id="167" name="Google Shape;167;p9"/>
          <p:cNvGrpSpPr/>
          <p:nvPr/>
        </p:nvGrpSpPr>
        <p:grpSpPr>
          <a:xfrm rot="3558977">
            <a:off x="951704" y="4219773"/>
            <a:ext cx="273901" cy="1681060"/>
            <a:chOff x="7714625" y="893600"/>
            <a:chExt cx="273900" cy="2444100"/>
          </a:xfrm>
        </p:grpSpPr>
        <p:cxnSp>
          <p:nvCxnSpPr>
            <p:cNvPr id="168" name="Google Shape;168;p9"/>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69" name="Google Shape;169;p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70" name="Google Shape;170;p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71" name="Google Shape;171;p9"/>
          <p:cNvPicPr preferRelativeResize="0"/>
          <p:nvPr/>
        </p:nvPicPr>
        <p:blipFill>
          <a:blip r:embed="rId4">
            <a:alphaModFix/>
          </a:blip>
          <a:stretch>
            <a:fillRect/>
          </a:stretch>
        </p:blipFill>
        <p:spPr>
          <a:xfrm rot="2090561">
            <a:off x="7998227" y="3273575"/>
            <a:ext cx="2156350" cy="1842150"/>
          </a:xfrm>
          <a:prstGeom prst="rect">
            <a:avLst/>
          </a:prstGeom>
          <a:noFill/>
          <a:ln>
            <a:noFill/>
          </a:ln>
        </p:spPr>
      </p:pic>
      <p:pic>
        <p:nvPicPr>
          <p:cNvPr id="172" name="Google Shape;172;p9"/>
          <p:cNvPicPr preferRelativeResize="0"/>
          <p:nvPr/>
        </p:nvPicPr>
        <p:blipFill>
          <a:blip r:embed="rId4">
            <a:alphaModFix/>
          </a:blip>
          <a:stretch>
            <a:fillRect/>
          </a:stretch>
        </p:blipFill>
        <p:spPr>
          <a:xfrm rot="2005361">
            <a:off x="7397840" y="-345401"/>
            <a:ext cx="2156350" cy="1842149"/>
          </a:xfrm>
          <a:prstGeom prst="rect">
            <a:avLst/>
          </a:prstGeom>
          <a:noFill/>
          <a:ln>
            <a:noFill/>
          </a:ln>
        </p:spPr>
      </p:pic>
      <p:sp>
        <p:nvSpPr>
          <p:cNvPr id="173" name="Google Shape;173;p9"/>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9"/>
          <p:cNvPicPr preferRelativeResize="0"/>
          <p:nvPr/>
        </p:nvPicPr>
        <p:blipFill>
          <a:blip r:embed="rId5">
            <a:alphaModFix/>
          </a:blip>
          <a:stretch>
            <a:fillRect/>
          </a:stretch>
        </p:blipFill>
        <p:spPr>
          <a:xfrm>
            <a:off x="2468425" y="626300"/>
            <a:ext cx="4207150" cy="2467151"/>
          </a:xfrm>
          <a:prstGeom prst="rect">
            <a:avLst/>
          </a:prstGeom>
          <a:noFill/>
          <a:ln>
            <a:noFill/>
          </a:ln>
        </p:spPr>
      </p:pic>
      <p:grpSp>
        <p:nvGrpSpPr>
          <p:cNvPr id="175" name="Google Shape;175;p9"/>
          <p:cNvGrpSpPr/>
          <p:nvPr/>
        </p:nvGrpSpPr>
        <p:grpSpPr>
          <a:xfrm rot="-1750025">
            <a:off x="5763126" y="1034187"/>
            <a:ext cx="468641" cy="353342"/>
            <a:chOff x="5206375" y="539500"/>
            <a:chExt cx="717550" cy="541013"/>
          </a:xfrm>
        </p:grpSpPr>
        <p:sp>
          <p:nvSpPr>
            <p:cNvPr id="176" name="Google Shape;176;p9"/>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9"/>
          <p:cNvGrpSpPr/>
          <p:nvPr/>
        </p:nvGrpSpPr>
        <p:grpSpPr>
          <a:xfrm rot="-8564979">
            <a:off x="2954191" y="2088721"/>
            <a:ext cx="559822" cy="314607"/>
            <a:chOff x="7326081" y="461881"/>
            <a:chExt cx="559821" cy="314607"/>
          </a:xfrm>
        </p:grpSpPr>
        <p:sp>
          <p:nvSpPr>
            <p:cNvPr id="183" name="Google Shape;183;p9"/>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9"/>
          <p:cNvSpPr txBox="1">
            <a:spLocks noGrp="1"/>
          </p:cNvSpPr>
          <p:nvPr>
            <p:ph type="title"/>
          </p:nvPr>
        </p:nvSpPr>
        <p:spPr>
          <a:xfrm>
            <a:off x="2424600" y="2519425"/>
            <a:ext cx="4294800" cy="7674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40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191" name="Google Shape;191;p9"/>
          <p:cNvSpPr txBox="1">
            <a:spLocks noGrp="1"/>
          </p:cNvSpPr>
          <p:nvPr>
            <p:ph type="subTitle" idx="1"/>
          </p:nvPr>
        </p:nvSpPr>
        <p:spPr>
          <a:xfrm>
            <a:off x="2424600" y="3185950"/>
            <a:ext cx="4294800" cy="1257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160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
        <p:cNvGrpSpPr/>
        <p:nvPr/>
      </p:nvGrpSpPr>
      <p:grpSpPr>
        <a:xfrm>
          <a:off x="0" y="0"/>
          <a:ext cx="0" cy="0"/>
          <a:chOff x="0" y="0"/>
          <a:chExt cx="0" cy="0"/>
        </a:xfrm>
      </p:grpSpPr>
      <p:sp>
        <p:nvSpPr>
          <p:cNvPr id="193" name="Google Shape;193;p10"/>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txBox="1">
            <a:spLocks noGrp="1"/>
          </p:cNvSpPr>
          <p:nvPr>
            <p:ph type="title"/>
          </p:nvPr>
        </p:nvSpPr>
        <p:spPr>
          <a:xfrm>
            <a:off x="720000" y="38620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accent6"/>
              </a:buClr>
              <a:buSzPts val="3000"/>
              <a:buFont typeface="Bakbak One"/>
              <a:buNone/>
              <a:defRPr sz="3000">
                <a:solidFill>
                  <a:schemeClr val="accent6"/>
                </a:solidFill>
                <a:latin typeface="Bakbak One"/>
                <a:ea typeface="Bakbak One"/>
                <a:cs typeface="Bakbak One"/>
                <a:sym typeface="Bakbak One"/>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95"/>
        <p:cNvGrpSpPr/>
        <p:nvPr/>
      </p:nvGrpSpPr>
      <p:grpSpPr>
        <a:xfrm>
          <a:off x="0" y="0"/>
          <a:ext cx="0" cy="0"/>
          <a:chOff x="0" y="0"/>
          <a:chExt cx="0" cy="0"/>
        </a:xfrm>
      </p:grpSpPr>
      <p:sp>
        <p:nvSpPr>
          <p:cNvPr id="696" name="Google Shape;696;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697" name="Google Shape;697;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hyperlink" Target="https://www.pngall.com/jira-logo-png/download/162786" TargetMode="External"/><Relationship Id="rId5" Type="http://schemas.openxmlformats.org/officeDocument/2006/relationships/image" Target="../media/image24.png"/><Relationship Id="rId4" Type="http://schemas.openxmlformats.org/officeDocument/2006/relationships/hyperlink" Target="https://altopuntaje.com/cuales-practicas-agiles-metodologia-scr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9"/>
          <p:cNvSpPr txBox="1">
            <a:spLocks noGrp="1"/>
          </p:cNvSpPr>
          <p:nvPr>
            <p:ph type="subTitle" idx="1"/>
          </p:nvPr>
        </p:nvSpPr>
        <p:spPr>
          <a:xfrm>
            <a:off x="1680560" y="2697107"/>
            <a:ext cx="3714900" cy="427800"/>
          </a:xfrm>
          <a:prstGeom prst="rect">
            <a:avLst/>
          </a:prstGeom>
        </p:spPr>
        <p:txBody>
          <a:bodyPr spcFirstLastPara="1" wrap="square" lIns="91425" tIns="91425" rIns="91425" bIns="91425" anchor="t" anchorCtr="0">
            <a:noAutofit/>
          </a:bodyPr>
          <a:lstStyle/>
          <a:p>
            <a:pPr algn="ctr" rtl="0"/>
            <a:r>
              <a:rPr lang="es-ES" sz="1800" b="0" i="0" u="none" strike="noStrike">
                <a:solidFill>
                  <a:srgbClr val="FFFFFF"/>
                </a:solidFill>
                <a:effectLst/>
                <a:latin typeface="Calibri" panose="020F0502020204030204" pitchFamily="34" charset="0"/>
              </a:rPr>
              <a:t>PRESENTACIÓN CAPSTONE</a:t>
            </a:r>
            <a:endParaRPr lang="es-ES" b="0">
              <a:effectLst/>
            </a:endParaRPr>
          </a:p>
          <a:p>
            <a:br>
              <a:rPr lang="es-ES"/>
            </a:br>
            <a:endParaRPr lang="es-ES"/>
          </a:p>
        </p:txBody>
      </p:sp>
      <p:sp>
        <p:nvSpPr>
          <p:cNvPr id="706" name="Google Shape;706;p39"/>
          <p:cNvSpPr txBox="1">
            <a:spLocks noGrp="1"/>
          </p:cNvSpPr>
          <p:nvPr>
            <p:ph type="ctrTitle"/>
          </p:nvPr>
        </p:nvSpPr>
        <p:spPr>
          <a:xfrm>
            <a:off x="567669" y="1891086"/>
            <a:ext cx="5485283" cy="10509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4400" b="1"/>
              <a:t>Proyecto </a:t>
            </a:r>
            <a:r>
              <a:rPr lang="es-ES" sz="4400" b="1" err="1"/>
              <a:t>Minut</a:t>
            </a:r>
            <a:r>
              <a:rPr lang="es-ES" sz="4400" b="1"/>
              <a:t>-IA</a:t>
            </a:r>
            <a:endParaRPr lang="es-ES" sz="4400" b="1">
              <a:solidFill>
                <a:schemeClr val="accent6"/>
              </a:solidFill>
              <a:latin typeface="Bakbak One"/>
              <a:ea typeface="Bakbak One"/>
              <a:cs typeface="Bakbak One"/>
              <a:sym typeface="Bakbak One"/>
            </a:endParaRPr>
          </a:p>
        </p:txBody>
      </p:sp>
      <p:pic>
        <p:nvPicPr>
          <p:cNvPr id="2" name="Imagen 1">
            <a:extLst>
              <a:ext uri="{FF2B5EF4-FFF2-40B4-BE49-F238E27FC236}">
                <a16:creationId xmlns:a16="http://schemas.microsoft.com/office/drawing/2014/main" id="{53FEC77B-2607-3607-166A-2DD7FFC158CE}"/>
              </a:ext>
            </a:extLst>
          </p:cNvPr>
          <p:cNvPicPr>
            <a:picLocks noChangeAspect="1"/>
          </p:cNvPicPr>
          <p:nvPr/>
        </p:nvPicPr>
        <p:blipFill>
          <a:blip r:embed="rId3"/>
          <a:stretch>
            <a:fillRect/>
          </a:stretch>
        </p:blipFill>
        <p:spPr>
          <a:xfrm>
            <a:off x="499266" y="308656"/>
            <a:ext cx="4868955" cy="9135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2087D-4571-7A47-40DE-BC60AFF257BF}"/>
              </a:ext>
            </a:extLst>
          </p:cNvPr>
          <p:cNvSpPr>
            <a:spLocks noGrp="1"/>
          </p:cNvSpPr>
          <p:nvPr>
            <p:ph type="title"/>
          </p:nvPr>
        </p:nvSpPr>
        <p:spPr>
          <a:xfrm>
            <a:off x="720000" y="521525"/>
            <a:ext cx="7704000" cy="572700"/>
          </a:xfrm>
        </p:spPr>
        <p:txBody>
          <a:bodyPr wrap="square" anchor="t">
            <a:noAutofit/>
          </a:bodyPr>
          <a:lstStyle/>
          <a:p>
            <a:pPr>
              <a:lnSpc>
                <a:spcPct val="105000"/>
              </a:lnSpc>
            </a:pPr>
            <a:r>
              <a:rPr lang="es-CL" sz="2800" dirty="0"/>
              <a:t>User </a:t>
            </a:r>
            <a:r>
              <a:rPr lang="es-CL" sz="2800" dirty="0" err="1"/>
              <a:t>stories</a:t>
            </a:r>
            <a:endParaRPr lang="es-CL" sz="2800" dirty="0"/>
          </a:p>
        </p:txBody>
      </p:sp>
      <p:graphicFrame>
        <p:nvGraphicFramePr>
          <p:cNvPr id="3" name="Tabla 2">
            <a:extLst>
              <a:ext uri="{FF2B5EF4-FFF2-40B4-BE49-F238E27FC236}">
                <a16:creationId xmlns:a16="http://schemas.microsoft.com/office/drawing/2014/main" id="{BF66890B-ECF4-9645-1D63-3D94208AA936}"/>
              </a:ext>
            </a:extLst>
          </p:cNvPr>
          <p:cNvGraphicFramePr>
            <a:graphicFrameLocks noGrp="1"/>
          </p:cNvGraphicFramePr>
          <p:nvPr/>
        </p:nvGraphicFramePr>
        <p:xfrm>
          <a:off x="1524000" y="1617662"/>
          <a:ext cx="6096000" cy="2486025"/>
        </p:xfrm>
        <a:graphic>
          <a:graphicData uri="http://schemas.openxmlformats.org/drawingml/2006/table">
            <a:tbl>
              <a:tblPr/>
              <a:tblGrid>
                <a:gridCol w="1524000">
                  <a:extLst>
                    <a:ext uri="{9D8B030D-6E8A-4147-A177-3AD203B41FA5}">
                      <a16:colId xmlns:a16="http://schemas.microsoft.com/office/drawing/2014/main" val="1606154468"/>
                    </a:ext>
                  </a:extLst>
                </a:gridCol>
                <a:gridCol w="3048000">
                  <a:extLst>
                    <a:ext uri="{9D8B030D-6E8A-4147-A177-3AD203B41FA5}">
                      <a16:colId xmlns:a16="http://schemas.microsoft.com/office/drawing/2014/main" val="25445487"/>
                    </a:ext>
                  </a:extLst>
                </a:gridCol>
                <a:gridCol w="1524000">
                  <a:extLst>
                    <a:ext uri="{9D8B030D-6E8A-4147-A177-3AD203B41FA5}">
                      <a16:colId xmlns:a16="http://schemas.microsoft.com/office/drawing/2014/main" val="2831253939"/>
                    </a:ext>
                  </a:extLst>
                </a:gridCol>
              </a:tblGrid>
              <a:tr h="190500">
                <a:tc>
                  <a:txBody>
                    <a:bodyPr/>
                    <a:lstStyle/>
                    <a:p>
                      <a:pPr algn="ctr" fontAlgn="b"/>
                      <a:r>
                        <a:rPr lang="es-CL" sz="1100" b="1" i="0" u="none" strike="noStrike">
                          <a:solidFill>
                            <a:srgbClr val="000000"/>
                          </a:solidFill>
                          <a:effectLst/>
                          <a:latin typeface="Aptos Narrow" panose="020B0004020202020204" pitchFamily="34" charset="0"/>
                        </a:rPr>
                        <a:t>Sprint number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b"/>
                      <a:r>
                        <a:rPr lang="es-CL" sz="1100" b="1" i="0" u="none" strike="noStrike">
                          <a:solidFill>
                            <a:srgbClr val="000000"/>
                          </a:solidFill>
                          <a:effectLst/>
                          <a:latin typeface="Aptos Narrow" panose="020B0004020202020204" pitchFamily="34" charset="0"/>
                        </a:rPr>
                        <a:t>History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ctr" fontAlgn="b"/>
                      <a:r>
                        <a:rPr lang="es-CL" sz="1100" b="1" i="0" u="none" strike="noStrike">
                          <a:solidFill>
                            <a:srgbClr val="000000"/>
                          </a:solidFill>
                          <a:effectLst/>
                          <a:latin typeface="Aptos Narrow" panose="020B0004020202020204" pitchFamily="34" charset="0"/>
                        </a:rPr>
                        <a:t>Status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6DCD"/>
                    </a:solidFill>
                  </a:tcPr>
                </a:tc>
                <a:extLst>
                  <a:ext uri="{0D108BD9-81ED-4DB2-BD59-A6C34878D82A}">
                    <a16:rowId xmlns:a16="http://schemas.microsoft.com/office/drawing/2014/main" val="1531832755"/>
                  </a:ext>
                </a:extLst>
              </a:tr>
              <a:tr h="190500">
                <a:tc>
                  <a:txBody>
                    <a:bodyPr/>
                    <a:lstStyle/>
                    <a:p>
                      <a:pPr algn="ctr" fontAlgn="b"/>
                      <a:r>
                        <a:rPr lang="es-CL"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100" b="0" i="0" u="none" strike="noStrike">
                          <a:solidFill>
                            <a:srgbClr val="000000"/>
                          </a:solidFill>
                          <a:effectLst/>
                          <a:latin typeface="Aptos Narrow" panose="020B0004020202020204" pitchFamily="34" charset="0"/>
                        </a:rPr>
                        <a:t>I want to register in the app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62564441"/>
                  </a:ext>
                </a:extLst>
              </a:tr>
              <a:tr h="190500">
                <a:tc>
                  <a:txBody>
                    <a:bodyPr/>
                    <a:lstStyle/>
                    <a:p>
                      <a:pPr algn="ctr" fontAlgn="b"/>
                      <a:r>
                        <a:rPr lang="es-CL"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Scan purchase receipt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480922353"/>
                  </a:ext>
                </a:extLst>
              </a:tr>
              <a:tr h="190500">
                <a:tc>
                  <a:txBody>
                    <a:bodyPr/>
                    <a:lstStyle/>
                    <a:p>
                      <a:pPr algn="ctr" fontAlgn="b"/>
                      <a:r>
                        <a:rPr lang="es-CL"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Manage my dispensation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529062328"/>
                  </a:ext>
                </a:extLst>
              </a:tr>
              <a:tr h="190500">
                <a:tc>
                  <a:txBody>
                    <a:bodyPr/>
                    <a:lstStyle/>
                    <a:p>
                      <a:pPr algn="ctr" fontAlgn="b"/>
                      <a:r>
                        <a:rPr lang="es-CL" sz="1100" b="0" i="0" u="none" strike="noStrike">
                          <a:solidFill>
                            <a:srgbClr val="000000"/>
                          </a:solidFill>
                          <a:effectLst/>
                          <a:latin typeface="Aptos Narrow" panose="020B00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100" b="0" i="0" u="none" strike="noStrike">
                          <a:solidFill>
                            <a:srgbClr val="000000"/>
                          </a:solidFill>
                          <a:effectLst/>
                          <a:latin typeface="Aptos Narrow" panose="020B0004020202020204" pitchFamily="34" charset="0"/>
                        </a:rPr>
                        <a:t>I want to create a minute plan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143926321"/>
                  </a:ext>
                </a:extLst>
              </a:tr>
              <a:tr h="190500">
                <a:tc>
                  <a:txBody>
                    <a:bodyPr/>
                    <a:lstStyle/>
                    <a:p>
                      <a:pPr algn="ctr" fontAlgn="b"/>
                      <a:r>
                        <a:rPr lang="es-CL" sz="1100" b="0" i="0" u="none" strike="noStrike">
                          <a:solidFill>
                            <a:srgbClr val="000000"/>
                          </a:solidFill>
                          <a:effectLst/>
                          <a:latin typeface="Aptos Narrow" panose="020B00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MX" sz="1100" b="0" i="0" u="none" strike="noStrike">
                          <a:solidFill>
                            <a:srgbClr val="000000"/>
                          </a:solidFill>
                          <a:effectLst/>
                          <a:latin typeface="Aptos Narrow" panose="020B0004020202020204" pitchFamily="34" charset="0"/>
                        </a:rPr>
                        <a:t>Quiero personalizar el plan de minuta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783829304"/>
                  </a:ext>
                </a:extLst>
              </a:tr>
              <a:tr h="190500">
                <a:tc>
                  <a:txBody>
                    <a:bodyPr/>
                    <a:lstStyle/>
                    <a:p>
                      <a:pPr algn="ctr" fontAlgn="b"/>
                      <a:r>
                        <a:rPr lang="es-CL" sz="1100" b="0" i="0" u="none" strike="noStrike">
                          <a:solidFill>
                            <a:srgbClr val="000000"/>
                          </a:solidFill>
                          <a:effectLst/>
                          <a:latin typeface="Aptos Narrow" panose="020B00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100" b="0" i="0" u="none" strike="noStrike">
                          <a:solidFill>
                            <a:srgbClr val="000000"/>
                          </a:solidFill>
                          <a:effectLst/>
                          <a:latin typeface="Aptos Narrow" panose="020B0004020202020204" pitchFamily="34" charset="0"/>
                        </a:rPr>
                        <a:t>I want to customize the minute plan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277516987"/>
                  </a:ext>
                </a:extLst>
              </a:tr>
              <a:tr h="190500">
                <a:tc>
                  <a:txBody>
                    <a:bodyPr/>
                    <a:lstStyle/>
                    <a:p>
                      <a:pPr algn="ctr" fontAlgn="b"/>
                      <a:r>
                        <a:rPr lang="es-CL" sz="1100" b="0" i="0" u="none" strike="noStrike">
                          <a:solidFill>
                            <a:srgbClr val="000000"/>
                          </a:solidFill>
                          <a:effectLst/>
                          <a:latin typeface="Aptos Narrow" panose="020B000402020202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Food recommendations.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631560827"/>
                  </a:ext>
                </a:extLst>
              </a:tr>
              <a:tr h="190500">
                <a:tc>
                  <a:txBody>
                    <a:bodyPr/>
                    <a:lstStyle/>
                    <a:p>
                      <a:pPr algn="ctr" fontAlgn="b"/>
                      <a:r>
                        <a:rPr lang="es-CL" sz="1100" b="0" i="0" u="none" strike="noStrike">
                          <a:solidFill>
                            <a:srgbClr val="000000"/>
                          </a:solidFill>
                          <a:effectLst/>
                          <a:latin typeface="Aptos Narrow" panose="020B000402020202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App and Minute Reminders.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2802011703"/>
                  </a:ext>
                </a:extLst>
              </a:tr>
              <a:tr h="190500">
                <a:tc>
                  <a:txBody>
                    <a:bodyPr/>
                    <a:lstStyle/>
                    <a:p>
                      <a:pPr algn="ctr" fontAlgn="b"/>
                      <a:r>
                        <a:rPr lang="es-CL" sz="1100" b="0" i="0" u="none" strike="noStrike">
                          <a:solidFill>
                            <a:srgbClr val="000000"/>
                          </a:solidFill>
                          <a:effectLst/>
                          <a:latin typeface="Aptos Narrow" panose="020B0004020202020204" pitchFamily="34" charset="0"/>
                        </a:rPr>
                        <a:t>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100" b="0" i="0" u="none" strike="noStrike">
                          <a:solidFill>
                            <a:srgbClr val="000000"/>
                          </a:solidFill>
                          <a:effectLst/>
                          <a:latin typeface="Aptos Narrow" panose="020B0004020202020204" pitchFamily="34" charset="0"/>
                        </a:rPr>
                        <a:t>Notify when there is leftover food.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2695096362"/>
                  </a:ext>
                </a:extLst>
              </a:tr>
              <a:tr h="190500">
                <a:tc>
                  <a:txBody>
                    <a:bodyPr/>
                    <a:lstStyle/>
                    <a:p>
                      <a:pPr algn="ctr" fontAlgn="b"/>
                      <a:r>
                        <a:rPr lang="es-CL" sz="1100" b="0" i="0" u="none" strike="noStrike">
                          <a:solidFill>
                            <a:srgbClr val="000000"/>
                          </a:solidFill>
                          <a:effectLst/>
                          <a:latin typeface="Aptos Narrow" panose="020B0004020202020204" pitchFamily="34" charset="0"/>
                        </a:rPr>
                        <a:t>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n-US" sz="1100" b="0" i="0" u="none" strike="noStrike">
                          <a:solidFill>
                            <a:srgbClr val="000000"/>
                          </a:solidFill>
                          <a:effectLst/>
                          <a:latin typeface="Aptos Narrow" panose="020B0004020202020204" pitchFamily="34" charset="0"/>
                        </a:rPr>
                        <a:t>Discount used food from the pantry.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048863731"/>
                  </a:ext>
                </a:extLst>
              </a:tr>
              <a:tr h="190500">
                <a:tc>
                  <a:txBody>
                    <a:bodyPr/>
                    <a:lstStyle/>
                    <a:p>
                      <a:pPr algn="ctr" fontAlgn="b"/>
                      <a:r>
                        <a:rPr lang="es-CL" sz="1100" b="0" i="0" u="none" strike="noStrike">
                          <a:solidFill>
                            <a:srgbClr val="000000"/>
                          </a:solidFill>
                          <a:effectLst/>
                          <a:latin typeface="Aptos Narrow" panose="020B000402020202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Recommendations to optimize purchases.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a:solidFill>
                            <a:srgbClr val="000000"/>
                          </a:solidFill>
                          <a:effectLst/>
                          <a:latin typeface="Aptos Narrow" panose="020B0004020202020204" pitchFamily="34" charset="0"/>
                        </a:rPr>
                        <a:t>Completed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512117777"/>
                  </a:ext>
                </a:extLst>
              </a:tr>
              <a:tr h="200025">
                <a:tc>
                  <a:txBody>
                    <a:bodyPr/>
                    <a:lstStyle/>
                    <a:p>
                      <a:pPr algn="ctr" fontAlgn="b"/>
                      <a:r>
                        <a:rPr lang="es-CL" sz="1100" b="0" i="0" u="none" strike="noStrike">
                          <a:solidFill>
                            <a:srgbClr val="000000"/>
                          </a:solidFill>
                          <a:effectLst/>
                          <a:latin typeface="Aptos Narrow" panose="020B000402020202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0" i="0" u="none" strike="noStrike">
                          <a:solidFill>
                            <a:srgbClr val="000000"/>
                          </a:solidFill>
                          <a:effectLst/>
                          <a:latin typeface="Aptos Narrow" panose="020B0004020202020204" pitchFamily="34" charset="0"/>
                        </a:rPr>
                        <a:t>Visualization of achieved objectives.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algn="ctr" fontAlgn="b"/>
                      <a:r>
                        <a:rPr lang="es-CL" sz="1100" b="1" i="0" u="none" strike="noStrike" dirty="0" err="1">
                          <a:solidFill>
                            <a:srgbClr val="000000"/>
                          </a:solidFill>
                          <a:effectLst/>
                          <a:latin typeface="Aptos Narrow" panose="020B0004020202020204" pitchFamily="34" charset="0"/>
                        </a:rPr>
                        <a:t>Completed</a:t>
                      </a:r>
                      <a:endParaRPr lang="es-CL" sz="1100" b="1" i="0" u="none" strike="noStrike" dirty="0">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3494202532"/>
                  </a:ext>
                </a:extLst>
              </a:tr>
            </a:tbl>
          </a:graphicData>
        </a:graphic>
      </p:graphicFrame>
    </p:spTree>
    <p:extLst>
      <p:ext uri="{BB962C8B-B14F-4D97-AF65-F5344CB8AC3E}">
        <p14:creationId xmlns:p14="http://schemas.microsoft.com/office/powerpoint/2010/main" val="353810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9"/>
          <p:cNvSpPr txBox="1">
            <a:spLocks noGrp="1"/>
          </p:cNvSpPr>
          <p:nvPr>
            <p:ph type="title"/>
          </p:nvPr>
        </p:nvSpPr>
        <p:spPr>
          <a:xfrm>
            <a:off x="716549" y="276040"/>
            <a:ext cx="7710900" cy="848210"/>
          </a:xfrm>
          <a:prstGeom prst="rect">
            <a:avLst/>
          </a:prstGeom>
        </p:spPr>
        <p:txBody>
          <a:bodyPr spcFirstLastPara="1" wrap="square" lIns="91425" tIns="91425" rIns="91425" bIns="91425" anchor="t" anchorCtr="0">
            <a:noAutofit/>
          </a:bodyPr>
          <a:lstStyle/>
          <a:p>
            <a:r>
              <a:rPr lang="es-CL" sz="4000" b="1" dirty="0"/>
              <a:t>Project </a:t>
            </a:r>
            <a:r>
              <a:rPr lang="es-CL" sz="4000" b="1" dirty="0" err="1"/>
              <a:t>Architecture</a:t>
            </a:r>
            <a:endParaRPr lang="en" sz="4000" b="1" dirty="0"/>
          </a:p>
        </p:txBody>
      </p:sp>
      <p:pic>
        <p:nvPicPr>
          <p:cNvPr id="5" name="Google Shape;1902;p77">
            <a:extLst>
              <a:ext uri="{FF2B5EF4-FFF2-40B4-BE49-F238E27FC236}">
                <a16:creationId xmlns:a16="http://schemas.microsoft.com/office/drawing/2014/main" id="{DEE70421-8819-1172-CEED-D842A9139A8B}"/>
              </a:ext>
            </a:extLst>
          </p:cNvPr>
          <p:cNvPicPr preferRelativeResize="0"/>
          <p:nvPr/>
        </p:nvPicPr>
        <p:blipFill>
          <a:blip r:embed="rId3">
            <a:alphaModFix/>
          </a:blip>
          <a:stretch>
            <a:fillRect/>
          </a:stretch>
        </p:blipFill>
        <p:spPr>
          <a:xfrm>
            <a:off x="617004" y="2932412"/>
            <a:ext cx="1329491" cy="1800658"/>
          </a:xfrm>
          <a:prstGeom prst="rect">
            <a:avLst/>
          </a:prstGeom>
          <a:noFill/>
          <a:ln>
            <a:noFill/>
          </a:ln>
        </p:spPr>
      </p:pic>
      <p:pic>
        <p:nvPicPr>
          <p:cNvPr id="4" name="Imagen 3" descr="Diagrama&#10;&#10;Descripción generada automáticamente">
            <a:extLst>
              <a:ext uri="{FF2B5EF4-FFF2-40B4-BE49-F238E27FC236}">
                <a16:creationId xmlns:a16="http://schemas.microsoft.com/office/drawing/2014/main" id="{A22B6A91-C118-8D3F-B239-AA1E5DE969E6}"/>
              </a:ext>
            </a:extLst>
          </p:cNvPr>
          <p:cNvPicPr>
            <a:picLocks noChangeAspect="1"/>
          </p:cNvPicPr>
          <p:nvPr/>
        </p:nvPicPr>
        <p:blipFill>
          <a:blip r:embed="rId4"/>
          <a:stretch>
            <a:fillRect/>
          </a:stretch>
        </p:blipFill>
        <p:spPr>
          <a:xfrm>
            <a:off x="2465224" y="1173383"/>
            <a:ext cx="4220786" cy="3520150"/>
          </a:xfrm>
          <a:prstGeom prst="rect">
            <a:avLst/>
          </a:prstGeom>
        </p:spPr>
      </p:pic>
    </p:spTree>
    <p:extLst>
      <p:ext uri="{BB962C8B-B14F-4D97-AF65-F5344CB8AC3E}">
        <p14:creationId xmlns:p14="http://schemas.microsoft.com/office/powerpoint/2010/main" val="146282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61"/>
          <p:cNvSpPr txBox="1">
            <a:spLocks noGrp="1"/>
          </p:cNvSpPr>
          <p:nvPr>
            <p:ph type="subTitle" idx="1"/>
          </p:nvPr>
        </p:nvSpPr>
        <p:spPr>
          <a:xfrm>
            <a:off x="2369338" y="3585379"/>
            <a:ext cx="903743" cy="44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Bakbak One"/>
                <a:cs typeface="Bakbak One"/>
              </a:rPr>
              <a:t>Azure</a:t>
            </a:r>
            <a:endParaRPr lang="en" sz="2400" b="1" dirty="0">
              <a:solidFill>
                <a:schemeClr val="accent1"/>
              </a:solidFill>
              <a:latin typeface="Bakbak One"/>
              <a:cs typeface="Bakbak One"/>
            </a:endParaRPr>
          </a:p>
        </p:txBody>
      </p:sp>
      <p:sp>
        <p:nvSpPr>
          <p:cNvPr id="1215" name="Google Shape;1215;p61"/>
          <p:cNvSpPr txBox="1">
            <a:spLocks noGrp="1"/>
          </p:cNvSpPr>
          <p:nvPr>
            <p:ph type="subTitle" idx="2"/>
          </p:nvPr>
        </p:nvSpPr>
        <p:spPr>
          <a:xfrm>
            <a:off x="4258205" y="3473904"/>
            <a:ext cx="3948410" cy="461165"/>
          </a:xfrm>
          <a:prstGeom prst="rect">
            <a:avLst/>
          </a:prstGeom>
        </p:spPr>
        <p:txBody>
          <a:bodyPr spcFirstLastPara="1" wrap="square" lIns="91425" tIns="91425" rIns="91425" bIns="91425" anchor="t" anchorCtr="0">
            <a:noAutofit/>
          </a:bodyPr>
          <a:lstStyle/>
          <a:p>
            <a:pPr marL="139700" indent="0">
              <a:lnSpc>
                <a:spcPct val="114999"/>
              </a:lnSpc>
              <a:spcBef>
                <a:spcPts val="1000"/>
              </a:spcBef>
            </a:pPr>
            <a:r>
              <a:rPr lang="en" sz="1600" b="1" dirty="0">
                <a:solidFill>
                  <a:schemeClr val="accent1"/>
                </a:solidFill>
                <a:latin typeface="Bakbak One"/>
                <a:cs typeface="Bakbak One"/>
              </a:rPr>
              <a:t>API OpenAI - API Google Vision</a:t>
            </a:r>
          </a:p>
        </p:txBody>
      </p:sp>
      <p:sp>
        <p:nvSpPr>
          <p:cNvPr id="1217" name="Google Shape;1217;p61"/>
          <p:cNvSpPr txBox="1">
            <a:spLocks noGrp="1"/>
          </p:cNvSpPr>
          <p:nvPr>
            <p:ph type="subTitle" idx="8"/>
          </p:nvPr>
        </p:nvSpPr>
        <p:spPr>
          <a:xfrm>
            <a:off x="3917368" y="2010103"/>
            <a:ext cx="1161176" cy="4171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kbak One"/>
                <a:cs typeface="Bakbak One"/>
              </a:rPr>
              <a:t>Django</a:t>
            </a:r>
          </a:p>
        </p:txBody>
      </p:sp>
      <p:sp>
        <p:nvSpPr>
          <p:cNvPr id="1218" name="Google Shape;1218;p61"/>
          <p:cNvSpPr txBox="1">
            <a:spLocks noGrp="1"/>
          </p:cNvSpPr>
          <p:nvPr>
            <p:ph type="subTitle" idx="4"/>
          </p:nvPr>
        </p:nvSpPr>
        <p:spPr>
          <a:xfrm>
            <a:off x="1950087" y="4033975"/>
            <a:ext cx="1738585" cy="365700"/>
          </a:xfrm>
          <a:prstGeom prst="rect">
            <a:avLst/>
          </a:prstGeom>
        </p:spPr>
        <p:txBody>
          <a:bodyPr spcFirstLastPara="1" wrap="square" lIns="91425" tIns="91425" rIns="91425" bIns="91425" anchor="b" anchorCtr="0">
            <a:noAutofit/>
          </a:bodyPr>
          <a:lstStyle/>
          <a:p>
            <a:pPr marL="0" indent="0"/>
            <a:r>
              <a:rPr lang="es-CL" sz="1400" dirty="0"/>
              <a:t>Cloud </a:t>
            </a:r>
            <a:r>
              <a:rPr lang="es-CL" sz="1400" dirty="0" err="1"/>
              <a:t>Platform</a:t>
            </a:r>
            <a:endParaRPr sz="1400" dirty="0"/>
          </a:p>
        </p:txBody>
      </p:sp>
      <p:sp>
        <p:nvSpPr>
          <p:cNvPr id="1219" name="Google Shape;1219;p61"/>
          <p:cNvSpPr txBox="1">
            <a:spLocks noGrp="1"/>
          </p:cNvSpPr>
          <p:nvPr>
            <p:ph type="subTitle" idx="5"/>
          </p:nvPr>
        </p:nvSpPr>
        <p:spPr>
          <a:xfrm>
            <a:off x="5024381" y="3989945"/>
            <a:ext cx="2338806" cy="365700"/>
          </a:xfrm>
          <a:prstGeom prst="rect">
            <a:avLst/>
          </a:prstGeom>
        </p:spPr>
        <p:txBody>
          <a:bodyPr spcFirstLastPara="1" wrap="square" lIns="91425" tIns="91425" rIns="91425" bIns="91425" anchor="b" anchorCtr="0">
            <a:noAutofit/>
          </a:bodyPr>
          <a:lstStyle/>
          <a:p>
            <a:pPr marL="0" indent="0"/>
            <a:r>
              <a:rPr lang="es-CL" sz="1400" dirty="0" err="1"/>
              <a:t>External</a:t>
            </a:r>
            <a:r>
              <a:rPr lang="es-CL" sz="1400" dirty="0"/>
              <a:t> </a:t>
            </a:r>
            <a:r>
              <a:rPr lang="es-CL" sz="1400" dirty="0" err="1"/>
              <a:t>microservices</a:t>
            </a:r>
            <a:endParaRPr lang="en" sz="1400" dirty="0"/>
          </a:p>
        </p:txBody>
      </p:sp>
      <p:sp>
        <p:nvSpPr>
          <p:cNvPr id="1220" name="Google Shape;1220;p61"/>
          <p:cNvSpPr txBox="1">
            <a:spLocks noGrp="1"/>
          </p:cNvSpPr>
          <p:nvPr>
            <p:ph type="subTitle" idx="7"/>
          </p:nvPr>
        </p:nvSpPr>
        <p:spPr>
          <a:xfrm>
            <a:off x="1264518" y="2052195"/>
            <a:ext cx="1715066" cy="392339"/>
          </a:xfrm>
          <a:prstGeom prst="rect">
            <a:avLst/>
          </a:prstGeom>
        </p:spPr>
        <p:txBody>
          <a:bodyPr spcFirstLastPara="1" wrap="square" lIns="91425" tIns="91425" rIns="91425" bIns="91425" anchor="t" anchorCtr="0">
            <a:noAutofit/>
          </a:bodyPr>
          <a:lstStyle/>
          <a:p>
            <a:pPr marL="0" indent="0"/>
            <a:r>
              <a:rPr lang="en" sz="2000" b="1" dirty="0">
                <a:solidFill>
                  <a:schemeClr val="accent1"/>
                </a:solidFill>
                <a:latin typeface="Bakbak One"/>
                <a:cs typeface="Bakbak One"/>
              </a:rPr>
              <a:t>Ionic + React</a:t>
            </a:r>
          </a:p>
        </p:txBody>
      </p:sp>
      <p:sp>
        <p:nvSpPr>
          <p:cNvPr id="1222" name="Google Shape;1222;p61"/>
          <p:cNvSpPr txBox="1">
            <a:spLocks noGrp="1"/>
          </p:cNvSpPr>
          <p:nvPr>
            <p:ph type="subTitle" idx="9"/>
          </p:nvPr>
        </p:nvSpPr>
        <p:spPr>
          <a:xfrm>
            <a:off x="6433014" y="2014603"/>
            <a:ext cx="1078427" cy="437261"/>
          </a:xfrm>
          <a:prstGeom prst="rect">
            <a:avLst/>
          </a:prstGeom>
        </p:spPr>
        <p:txBody>
          <a:bodyPr spcFirstLastPara="1" wrap="square" lIns="91425" tIns="91425" rIns="91425" bIns="91425" anchor="t" anchorCtr="0">
            <a:noAutofit/>
          </a:bodyPr>
          <a:lstStyle/>
          <a:p>
            <a:pPr marL="0" indent="0"/>
            <a:r>
              <a:rPr lang="en" sz="2000" b="1" dirty="0">
                <a:solidFill>
                  <a:schemeClr val="accent1"/>
                </a:solidFill>
                <a:latin typeface="Bakbak One"/>
                <a:cs typeface="Bakbak One"/>
              </a:rPr>
              <a:t>MySQL</a:t>
            </a:r>
          </a:p>
        </p:txBody>
      </p:sp>
      <p:sp>
        <p:nvSpPr>
          <p:cNvPr id="1223" name="Google Shape;1223;p61"/>
          <p:cNvSpPr txBox="1">
            <a:spLocks noGrp="1"/>
          </p:cNvSpPr>
          <p:nvPr>
            <p:ph type="subTitle" idx="13"/>
          </p:nvPr>
        </p:nvSpPr>
        <p:spPr>
          <a:xfrm>
            <a:off x="938417" y="2490118"/>
            <a:ext cx="2175300" cy="365700"/>
          </a:xfrm>
          <a:prstGeom prst="rect">
            <a:avLst/>
          </a:prstGeom>
        </p:spPr>
        <p:txBody>
          <a:bodyPr spcFirstLastPara="1" wrap="square" lIns="91425" tIns="91425" rIns="91425" bIns="91425" anchor="b" anchorCtr="0">
            <a:noAutofit/>
          </a:bodyPr>
          <a:lstStyle/>
          <a:p>
            <a:pPr marL="0" indent="0"/>
            <a:r>
              <a:rPr lang="es-CL" sz="1400" dirty="0"/>
              <a:t>Interface</a:t>
            </a:r>
            <a:endParaRPr lang="en" sz="1400" dirty="0"/>
          </a:p>
        </p:txBody>
      </p:sp>
      <p:sp>
        <p:nvSpPr>
          <p:cNvPr id="1224" name="Google Shape;1224;p61"/>
          <p:cNvSpPr txBox="1">
            <a:spLocks noGrp="1"/>
          </p:cNvSpPr>
          <p:nvPr>
            <p:ph type="subTitle" idx="14"/>
          </p:nvPr>
        </p:nvSpPr>
        <p:spPr>
          <a:xfrm>
            <a:off x="4067583" y="2511098"/>
            <a:ext cx="860746" cy="314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400" err="1"/>
              <a:t>APIRest</a:t>
            </a:r>
            <a:endParaRPr lang="es-ES" sz="1400"/>
          </a:p>
        </p:txBody>
      </p:sp>
      <p:sp>
        <p:nvSpPr>
          <p:cNvPr id="1225" name="Google Shape;1225;p61"/>
          <p:cNvSpPr txBox="1">
            <a:spLocks noGrp="1"/>
          </p:cNvSpPr>
          <p:nvPr>
            <p:ph type="subTitle" idx="15"/>
          </p:nvPr>
        </p:nvSpPr>
        <p:spPr>
          <a:xfrm>
            <a:off x="6274146" y="2444727"/>
            <a:ext cx="1432039" cy="365700"/>
          </a:xfrm>
          <a:prstGeom prst="rect">
            <a:avLst/>
          </a:prstGeom>
        </p:spPr>
        <p:txBody>
          <a:bodyPr spcFirstLastPara="1" wrap="square" lIns="91425" tIns="91425" rIns="91425" bIns="91425" anchor="b" anchorCtr="0">
            <a:noAutofit/>
          </a:bodyPr>
          <a:lstStyle/>
          <a:p>
            <a:pPr marL="0" indent="0"/>
            <a:r>
              <a:rPr lang="es-CL" sz="1400" dirty="0"/>
              <a:t>Database</a:t>
            </a:r>
            <a:endParaRPr lang="es-ES" sz="1400" dirty="0"/>
          </a:p>
        </p:txBody>
      </p:sp>
      <p:sp>
        <p:nvSpPr>
          <p:cNvPr id="1226" name="Google Shape;1226;p61"/>
          <p:cNvSpPr/>
          <p:nvPr/>
        </p:nvSpPr>
        <p:spPr>
          <a:xfrm>
            <a:off x="1695467" y="1422933"/>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1"/>
          <p:cNvSpPr/>
          <p:nvPr/>
        </p:nvSpPr>
        <p:spPr>
          <a:xfrm>
            <a:off x="4167356" y="1423725"/>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1"/>
          <p:cNvSpPr/>
          <p:nvPr/>
        </p:nvSpPr>
        <p:spPr>
          <a:xfrm>
            <a:off x="2489216" y="3062375"/>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1"/>
          <p:cNvSpPr/>
          <p:nvPr/>
        </p:nvSpPr>
        <p:spPr>
          <a:xfrm>
            <a:off x="5853916" y="3096959"/>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1"/>
          <p:cNvSpPr/>
          <p:nvPr/>
        </p:nvSpPr>
        <p:spPr>
          <a:xfrm>
            <a:off x="6593125" y="1422933"/>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txBox="1">
            <a:spLocks noGrp="1"/>
          </p:cNvSpPr>
          <p:nvPr>
            <p:ph type="title"/>
          </p:nvPr>
        </p:nvSpPr>
        <p:spPr>
          <a:xfrm>
            <a:off x="720000" y="263959"/>
            <a:ext cx="7704000" cy="572700"/>
          </a:xfrm>
          <a:prstGeom prst="rect">
            <a:avLst/>
          </a:prstGeom>
        </p:spPr>
        <p:txBody>
          <a:bodyPr spcFirstLastPara="1" wrap="square" lIns="91425" tIns="91425" rIns="91425" bIns="91425" anchor="t" anchorCtr="0">
            <a:noAutofit/>
          </a:bodyPr>
          <a:lstStyle/>
          <a:p>
            <a:r>
              <a:rPr lang="es-CL" sz="4000" b="1" dirty="0"/>
              <a:t>Technologies Used</a:t>
            </a:r>
            <a:endParaRPr sz="4000" b="1" dirty="0"/>
          </a:p>
        </p:txBody>
      </p:sp>
      <p:grpSp>
        <p:nvGrpSpPr>
          <p:cNvPr id="9" name="Google Shape;1888;p76">
            <a:extLst>
              <a:ext uri="{FF2B5EF4-FFF2-40B4-BE49-F238E27FC236}">
                <a16:creationId xmlns:a16="http://schemas.microsoft.com/office/drawing/2014/main" id="{01B29D9E-12C3-5EAF-75BB-419FE6D7CDAD}"/>
              </a:ext>
            </a:extLst>
          </p:cNvPr>
          <p:cNvGrpSpPr/>
          <p:nvPr/>
        </p:nvGrpSpPr>
        <p:grpSpPr>
          <a:xfrm>
            <a:off x="1866665" y="1565296"/>
            <a:ext cx="319951" cy="283491"/>
            <a:chOff x="1945248" y="1615488"/>
            <a:chExt cx="319951" cy="283491"/>
          </a:xfrm>
        </p:grpSpPr>
        <p:sp>
          <p:nvSpPr>
            <p:cNvPr id="3" name="Google Shape;1889;p76">
              <a:extLst>
                <a:ext uri="{FF2B5EF4-FFF2-40B4-BE49-F238E27FC236}">
                  <a16:creationId xmlns:a16="http://schemas.microsoft.com/office/drawing/2014/main" id="{A7B2D670-6DC3-1EE3-C62E-B34C7D3CBC91}"/>
                </a:ext>
              </a:extLst>
            </p:cNvPr>
            <p:cNvSpPr/>
            <p:nvPr/>
          </p:nvSpPr>
          <p:spPr>
            <a:xfrm>
              <a:off x="1981710" y="1654134"/>
              <a:ext cx="20684" cy="18524"/>
            </a:xfrm>
            <a:custGeom>
              <a:avLst/>
              <a:gdLst/>
              <a:ahLst/>
              <a:cxnLst/>
              <a:rect l="l" t="t" r="r" b="b"/>
              <a:pathLst>
                <a:path w="881" h="789" extrusionOk="0">
                  <a:moveTo>
                    <a:pt x="0" y="0"/>
                  </a:moveTo>
                  <a:lnTo>
                    <a:pt x="0" y="788"/>
                  </a:lnTo>
                  <a:lnTo>
                    <a:pt x="881" y="78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90;p76">
              <a:extLst>
                <a:ext uri="{FF2B5EF4-FFF2-40B4-BE49-F238E27FC236}">
                  <a16:creationId xmlns:a16="http://schemas.microsoft.com/office/drawing/2014/main" id="{2DBDBF6A-11E2-B1BA-BA58-45B2550A193E}"/>
                </a:ext>
              </a:extLst>
            </p:cNvPr>
            <p:cNvSpPr/>
            <p:nvPr/>
          </p:nvSpPr>
          <p:spPr>
            <a:xfrm>
              <a:off x="2020333" y="1654134"/>
              <a:ext cx="17984" cy="18524"/>
            </a:xfrm>
            <a:custGeom>
              <a:avLst/>
              <a:gdLst/>
              <a:ahLst/>
              <a:cxnLst/>
              <a:rect l="l" t="t" r="r" b="b"/>
              <a:pathLst>
                <a:path w="766" h="789" extrusionOk="0">
                  <a:moveTo>
                    <a:pt x="1" y="0"/>
                  </a:moveTo>
                  <a:lnTo>
                    <a:pt x="1"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91;p76">
              <a:extLst>
                <a:ext uri="{FF2B5EF4-FFF2-40B4-BE49-F238E27FC236}">
                  <a16:creationId xmlns:a16="http://schemas.microsoft.com/office/drawing/2014/main" id="{98872324-2CB2-17E5-CBA4-E5EF44BAC4E8}"/>
                </a:ext>
              </a:extLst>
            </p:cNvPr>
            <p:cNvSpPr/>
            <p:nvPr/>
          </p:nvSpPr>
          <p:spPr>
            <a:xfrm>
              <a:off x="1945248" y="1615488"/>
              <a:ext cx="319951" cy="283491"/>
            </a:xfrm>
            <a:custGeom>
              <a:avLst/>
              <a:gdLst/>
              <a:ahLst/>
              <a:cxnLst/>
              <a:rect l="l" t="t" r="r" b="b"/>
              <a:pathLst>
                <a:path w="13628" h="12075" extrusionOk="0">
                  <a:moveTo>
                    <a:pt x="12863" y="789"/>
                  </a:moveTo>
                  <a:lnTo>
                    <a:pt x="12863" y="3199"/>
                  </a:lnTo>
                  <a:lnTo>
                    <a:pt x="788" y="3199"/>
                  </a:lnTo>
                  <a:lnTo>
                    <a:pt x="788" y="789"/>
                  </a:lnTo>
                  <a:close/>
                  <a:moveTo>
                    <a:pt x="12863" y="4056"/>
                  </a:moveTo>
                  <a:lnTo>
                    <a:pt x="12863" y="11310"/>
                  </a:lnTo>
                  <a:lnTo>
                    <a:pt x="788" y="11310"/>
                  </a:lnTo>
                  <a:lnTo>
                    <a:pt x="788" y="4056"/>
                  </a:lnTo>
                  <a:close/>
                  <a:moveTo>
                    <a:pt x="1" y="1"/>
                  </a:moveTo>
                  <a:lnTo>
                    <a:pt x="1" y="12075"/>
                  </a:lnTo>
                  <a:lnTo>
                    <a:pt x="13628" y="12075"/>
                  </a:lnTo>
                  <a:lnTo>
                    <a:pt x="13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92;p76">
              <a:extLst>
                <a:ext uri="{FF2B5EF4-FFF2-40B4-BE49-F238E27FC236}">
                  <a16:creationId xmlns:a16="http://schemas.microsoft.com/office/drawing/2014/main" id="{3543C755-CFD1-E0DA-26DF-08DA84FD962D}"/>
                </a:ext>
              </a:extLst>
            </p:cNvPr>
            <p:cNvSpPr/>
            <p:nvPr/>
          </p:nvSpPr>
          <p:spPr>
            <a:xfrm>
              <a:off x="2058979" y="1654134"/>
              <a:ext cx="17960" cy="18524"/>
            </a:xfrm>
            <a:custGeom>
              <a:avLst/>
              <a:gdLst/>
              <a:ahLst/>
              <a:cxnLst/>
              <a:rect l="l" t="t" r="r" b="b"/>
              <a:pathLst>
                <a:path w="765" h="789" extrusionOk="0">
                  <a:moveTo>
                    <a:pt x="0" y="0"/>
                  </a:moveTo>
                  <a:lnTo>
                    <a:pt x="0"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93;p76">
              <a:extLst>
                <a:ext uri="{FF2B5EF4-FFF2-40B4-BE49-F238E27FC236}">
                  <a16:creationId xmlns:a16="http://schemas.microsoft.com/office/drawing/2014/main" id="{B3B4C811-2BE0-8CA4-D9FF-D6A54FEE5977}"/>
                </a:ext>
              </a:extLst>
            </p:cNvPr>
            <p:cNvSpPr/>
            <p:nvPr/>
          </p:nvSpPr>
          <p:spPr>
            <a:xfrm>
              <a:off x="2076917" y="1767842"/>
              <a:ext cx="56628" cy="56604"/>
            </a:xfrm>
            <a:custGeom>
              <a:avLst/>
              <a:gdLst/>
              <a:ahLst/>
              <a:cxnLst/>
              <a:rect l="l" t="t" r="r" b="b"/>
              <a:pathLst>
                <a:path w="2412" h="2411" extrusionOk="0">
                  <a:moveTo>
                    <a:pt x="1252" y="766"/>
                  </a:moveTo>
                  <a:cubicBezTo>
                    <a:pt x="1461" y="766"/>
                    <a:pt x="1646" y="951"/>
                    <a:pt x="1646" y="1160"/>
                  </a:cubicBezTo>
                  <a:cubicBezTo>
                    <a:pt x="1646" y="1438"/>
                    <a:pt x="1461" y="1530"/>
                    <a:pt x="1252" y="1530"/>
                  </a:cubicBezTo>
                  <a:cubicBezTo>
                    <a:pt x="974" y="1530"/>
                    <a:pt x="766" y="1438"/>
                    <a:pt x="766" y="1160"/>
                  </a:cubicBezTo>
                  <a:cubicBezTo>
                    <a:pt x="766" y="951"/>
                    <a:pt x="974" y="766"/>
                    <a:pt x="1252" y="766"/>
                  </a:cubicBezTo>
                  <a:close/>
                  <a:moveTo>
                    <a:pt x="1252" y="1"/>
                  </a:moveTo>
                  <a:cubicBezTo>
                    <a:pt x="580" y="1"/>
                    <a:pt x="1" y="464"/>
                    <a:pt x="1" y="1160"/>
                  </a:cubicBezTo>
                  <a:cubicBezTo>
                    <a:pt x="1" y="1832"/>
                    <a:pt x="580" y="2411"/>
                    <a:pt x="1252" y="2411"/>
                  </a:cubicBezTo>
                  <a:cubicBezTo>
                    <a:pt x="1832" y="2411"/>
                    <a:pt x="2411" y="1832"/>
                    <a:pt x="2411" y="1160"/>
                  </a:cubicBezTo>
                  <a:cubicBezTo>
                    <a:pt x="2411" y="464"/>
                    <a:pt x="183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94;p76">
              <a:extLst>
                <a:ext uri="{FF2B5EF4-FFF2-40B4-BE49-F238E27FC236}">
                  <a16:creationId xmlns:a16="http://schemas.microsoft.com/office/drawing/2014/main" id="{8F918C88-4520-DC8E-B000-09E6081F0485}"/>
                </a:ext>
              </a:extLst>
            </p:cNvPr>
            <p:cNvSpPr/>
            <p:nvPr/>
          </p:nvSpPr>
          <p:spPr>
            <a:xfrm>
              <a:off x="2020333" y="1729220"/>
              <a:ext cx="169789" cy="131145"/>
            </a:xfrm>
            <a:custGeom>
              <a:avLst/>
              <a:gdLst/>
              <a:ahLst/>
              <a:cxnLst/>
              <a:rect l="l" t="t" r="r" b="b"/>
              <a:pathLst>
                <a:path w="7232" h="5586" extrusionOk="0">
                  <a:moveTo>
                    <a:pt x="3662" y="765"/>
                  </a:moveTo>
                  <a:cubicBezTo>
                    <a:pt x="4450" y="765"/>
                    <a:pt x="5122" y="1159"/>
                    <a:pt x="5702" y="1831"/>
                  </a:cubicBezTo>
                  <a:cubicBezTo>
                    <a:pt x="6073" y="2225"/>
                    <a:pt x="6281" y="2596"/>
                    <a:pt x="6374" y="2805"/>
                  </a:cubicBezTo>
                  <a:cubicBezTo>
                    <a:pt x="6188" y="3268"/>
                    <a:pt x="5215" y="4821"/>
                    <a:pt x="3662" y="4821"/>
                  </a:cubicBezTo>
                  <a:cubicBezTo>
                    <a:pt x="2805" y="4821"/>
                    <a:pt x="2133" y="4427"/>
                    <a:pt x="1553" y="3755"/>
                  </a:cubicBezTo>
                  <a:cubicBezTo>
                    <a:pt x="1159" y="3384"/>
                    <a:pt x="974" y="2990"/>
                    <a:pt x="858" y="2805"/>
                  </a:cubicBezTo>
                  <a:cubicBezTo>
                    <a:pt x="1159" y="2318"/>
                    <a:pt x="2017" y="765"/>
                    <a:pt x="3662" y="765"/>
                  </a:cubicBezTo>
                  <a:close/>
                  <a:moveTo>
                    <a:pt x="3662" y="0"/>
                  </a:moveTo>
                  <a:cubicBezTo>
                    <a:pt x="2596" y="0"/>
                    <a:pt x="1646" y="487"/>
                    <a:pt x="858" y="1345"/>
                  </a:cubicBezTo>
                  <a:cubicBezTo>
                    <a:pt x="279" y="2017"/>
                    <a:pt x="93" y="2596"/>
                    <a:pt x="93" y="2689"/>
                  </a:cubicBezTo>
                  <a:lnTo>
                    <a:pt x="1" y="2805"/>
                  </a:lnTo>
                  <a:lnTo>
                    <a:pt x="93" y="2990"/>
                  </a:lnTo>
                  <a:cubicBezTo>
                    <a:pt x="93" y="2990"/>
                    <a:pt x="279" y="3662"/>
                    <a:pt x="858" y="4241"/>
                  </a:cubicBezTo>
                  <a:cubicBezTo>
                    <a:pt x="1646" y="5215"/>
                    <a:pt x="2596" y="5586"/>
                    <a:pt x="3662" y="5586"/>
                  </a:cubicBezTo>
                  <a:cubicBezTo>
                    <a:pt x="4636" y="5586"/>
                    <a:pt x="5609" y="5215"/>
                    <a:pt x="6374" y="4241"/>
                  </a:cubicBezTo>
                  <a:cubicBezTo>
                    <a:pt x="6953" y="3662"/>
                    <a:pt x="7139" y="2990"/>
                    <a:pt x="7231" y="2990"/>
                  </a:cubicBezTo>
                  <a:lnTo>
                    <a:pt x="7231" y="2805"/>
                  </a:lnTo>
                  <a:lnTo>
                    <a:pt x="7231" y="2689"/>
                  </a:lnTo>
                  <a:cubicBezTo>
                    <a:pt x="7139" y="2596"/>
                    <a:pt x="6953" y="2017"/>
                    <a:pt x="6374" y="1345"/>
                  </a:cubicBezTo>
                  <a:cubicBezTo>
                    <a:pt x="5609" y="487"/>
                    <a:pt x="4636" y="0"/>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849;p76">
            <a:extLst>
              <a:ext uri="{FF2B5EF4-FFF2-40B4-BE49-F238E27FC236}">
                <a16:creationId xmlns:a16="http://schemas.microsoft.com/office/drawing/2014/main" id="{6CDEC5C3-D3C6-DEF9-7A26-A7CE5D58089E}"/>
              </a:ext>
            </a:extLst>
          </p:cNvPr>
          <p:cNvGrpSpPr/>
          <p:nvPr/>
        </p:nvGrpSpPr>
        <p:grpSpPr>
          <a:xfrm>
            <a:off x="4340203" y="1548150"/>
            <a:ext cx="319951" cy="319928"/>
            <a:chOff x="6869578" y="1597550"/>
            <a:chExt cx="319951" cy="319928"/>
          </a:xfrm>
        </p:grpSpPr>
        <p:sp>
          <p:nvSpPr>
            <p:cNvPr id="15" name="Google Shape;1850;p76">
              <a:extLst>
                <a:ext uri="{FF2B5EF4-FFF2-40B4-BE49-F238E27FC236}">
                  <a16:creationId xmlns:a16="http://schemas.microsoft.com/office/drawing/2014/main" id="{2D81A65F-FEEC-F709-52FE-C72943ECAD94}"/>
                </a:ext>
              </a:extLst>
            </p:cNvPr>
            <p:cNvSpPr/>
            <p:nvPr/>
          </p:nvSpPr>
          <p:spPr>
            <a:xfrm>
              <a:off x="6958281" y="1686230"/>
              <a:ext cx="142579" cy="142579"/>
            </a:xfrm>
            <a:custGeom>
              <a:avLst/>
              <a:gdLst/>
              <a:ahLst/>
              <a:cxnLst/>
              <a:rect l="l" t="t" r="r" b="b"/>
              <a:pathLst>
                <a:path w="6073" h="6073" extrusionOk="0">
                  <a:moveTo>
                    <a:pt x="2990" y="1623"/>
                  </a:moveTo>
                  <a:cubicBezTo>
                    <a:pt x="3871" y="1623"/>
                    <a:pt x="4450" y="2202"/>
                    <a:pt x="4450" y="3083"/>
                  </a:cubicBezTo>
                  <a:cubicBezTo>
                    <a:pt x="4450" y="3848"/>
                    <a:pt x="3871" y="4427"/>
                    <a:pt x="2990" y="4427"/>
                  </a:cubicBezTo>
                  <a:cubicBezTo>
                    <a:pt x="2225" y="4427"/>
                    <a:pt x="1646" y="3848"/>
                    <a:pt x="1646" y="3083"/>
                  </a:cubicBezTo>
                  <a:cubicBezTo>
                    <a:pt x="1646" y="2202"/>
                    <a:pt x="2225" y="1623"/>
                    <a:pt x="2990" y="1623"/>
                  </a:cubicBezTo>
                  <a:close/>
                  <a:moveTo>
                    <a:pt x="2596" y="1"/>
                  </a:moveTo>
                  <a:lnTo>
                    <a:pt x="2596" y="858"/>
                  </a:lnTo>
                  <a:cubicBezTo>
                    <a:pt x="2318" y="951"/>
                    <a:pt x="2017" y="1043"/>
                    <a:pt x="1739" y="1252"/>
                  </a:cubicBezTo>
                  <a:lnTo>
                    <a:pt x="1159" y="673"/>
                  </a:lnTo>
                  <a:lnTo>
                    <a:pt x="580" y="1159"/>
                  </a:lnTo>
                  <a:lnTo>
                    <a:pt x="1159" y="1831"/>
                  </a:lnTo>
                  <a:cubicBezTo>
                    <a:pt x="974" y="2017"/>
                    <a:pt x="858" y="2318"/>
                    <a:pt x="858" y="2596"/>
                  </a:cubicBezTo>
                  <a:lnTo>
                    <a:pt x="0" y="2596"/>
                  </a:lnTo>
                  <a:lnTo>
                    <a:pt x="0" y="3477"/>
                  </a:lnTo>
                  <a:lnTo>
                    <a:pt x="858" y="3477"/>
                  </a:lnTo>
                  <a:cubicBezTo>
                    <a:pt x="858" y="3755"/>
                    <a:pt x="974" y="4056"/>
                    <a:pt x="1159" y="4334"/>
                  </a:cubicBezTo>
                  <a:lnTo>
                    <a:pt x="580" y="4914"/>
                  </a:lnTo>
                  <a:lnTo>
                    <a:pt x="1159" y="5493"/>
                  </a:lnTo>
                  <a:lnTo>
                    <a:pt x="1739" y="4914"/>
                  </a:lnTo>
                  <a:cubicBezTo>
                    <a:pt x="2017" y="5006"/>
                    <a:pt x="2318" y="5215"/>
                    <a:pt x="2596" y="5215"/>
                  </a:cubicBezTo>
                  <a:lnTo>
                    <a:pt x="2596" y="6072"/>
                  </a:lnTo>
                  <a:lnTo>
                    <a:pt x="3477" y="6072"/>
                  </a:lnTo>
                  <a:lnTo>
                    <a:pt x="3477" y="5215"/>
                  </a:lnTo>
                  <a:cubicBezTo>
                    <a:pt x="3755" y="5215"/>
                    <a:pt x="4056" y="5006"/>
                    <a:pt x="4334" y="4914"/>
                  </a:cubicBezTo>
                  <a:lnTo>
                    <a:pt x="4914" y="5493"/>
                  </a:lnTo>
                  <a:lnTo>
                    <a:pt x="5493" y="4914"/>
                  </a:lnTo>
                  <a:lnTo>
                    <a:pt x="4821" y="4334"/>
                  </a:lnTo>
                  <a:cubicBezTo>
                    <a:pt x="5029" y="4056"/>
                    <a:pt x="5215" y="3755"/>
                    <a:pt x="5215" y="3477"/>
                  </a:cubicBezTo>
                  <a:lnTo>
                    <a:pt x="6072" y="3477"/>
                  </a:lnTo>
                  <a:lnTo>
                    <a:pt x="6072" y="2596"/>
                  </a:lnTo>
                  <a:lnTo>
                    <a:pt x="5215" y="2596"/>
                  </a:lnTo>
                  <a:cubicBezTo>
                    <a:pt x="5122" y="2318"/>
                    <a:pt x="5029" y="2017"/>
                    <a:pt x="4821" y="1739"/>
                  </a:cubicBezTo>
                  <a:lnTo>
                    <a:pt x="5493" y="1159"/>
                  </a:lnTo>
                  <a:lnTo>
                    <a:pt x="4914" y="580"/>
                  </a:lnTo>
                  <a:lnTo>
                    <a:pt x="4242" y="1252"/>
                  </a:lnTo>
                  <a:cubicBezTo>
                    <a:pt x="4056" y="1043"/>
                    <a:pt x="3755" y="858"/>
                    <a:pt x="3477" y="858"/>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51;p76">
              <a:extLst>
                <a:ext uri="{FF2B5EF4-FFF2-40B4-BE49-F238E27FC236}">
                  <a16:creationId xmlns:a16="http://schemas.microsoft.com/office/drawing/2014/main" id="{ABD21E05-703C-1A2F-5449-50CC72283EB5}"/>
                </a:ext>
              </a:extLst>
            </p:cNvPr>
            <p:cNvSpPr/>
            <p:nvPr/>
          </p:nvSpPr>
          <p:spPr>
            <a:xfrm>
              <a:off x="6869578" y="1597550"/>
              <a:ext cx="319951" cy="319928"/>
            </a:xfrm>
            <a:custGeom>
              <a:avLst/>
              <a:gdLst/>
              <a:ahLst/>
              <a:cxnLst/>
              <a:rect l="l" t="t" r="r" b="b"/>
              <a:pathLst>
                <a:path w="13628" h="13627" extrusionOk="0">
                  <a:moveTo>
                    <a:pt x="4845" y="765"/>
                  </a:moveTo>
                  <a:lnTo>
                    <a:pt x="4845" y="2132"/>
                  </a:lnTo>
                  <a:lnTo>
                    <a:pt x="2226" y="2132"/>
                  </a:lnTo>
                  <a:lnTo>
                    <a:pt x="2226" y="4820"/>
                  </a:lnTo>
                  <a:lnTo>
                    <a:pt x="789" y="4820"/>
                  </a:lnTo>
                  <a:lnTo>
                    <a:pt x="789" y="765"/>
                  </a:lnTo>
                  <a:close/>
                  <a:moveTo>
                    <a:pt x="12863" y="765"/>
                  </a:moveTo>
                  <a:lnTo>
                    <a:pt x="12863" y="4820"/>
                  </a:lnTo>
                  <a:lnTo>
                    <a:pt x="11403" y="4820"/>
                  </a:lnTo>
                  <a:lnTo>
                    <a:pt x="11403" y="2225"/>
                  </a:lnTo>
                  <a:lnTo>
                    <a:pt x="8807" y="2225"/>
                  </a:lnTo>
                  <a:lnTo>
                    <a:pt x="8807" y="765"/>
                  </a:lnTo>
                  <a:close/>
                  <a:moveTo>
                    <a:pt x="10638" y="2990"/>
                  </a:moveTo>
                  <a:lnTo>
                    <a:pt x="10638" y="10614"/>
                  </a:lnTo>
                  <a:lnTo>
                    <a:pt x="3014" y="10614"/>
                  </a:lnTo>
                  <a:lnTo>
                    <a:pt x="3014" y="2990"/>
                  </a:lnTo>
                  <a:close/>
                  <a:moveTo>
                    <a:pt x="2133" y="8783"/>
                  </a:moveTo>
                  <a:lnTo>
                    <a:pt x="2133" y="11495"/>
                  </a:lnTo>
                  <a:lnTo>
                    <a:pt x="4845" y="11495"/>
                  </a:lnTo>
                  <a:lnTo>
                    <a:pt x="4845" y="12839"/>
                  </a:lnTo>
                  <a:lnTo>
                    <a:pt x="789" y="12839"/>
                  </a:lnTo>
                  <a:lnTo>
                    <a:pt x="789" y="8783"/>
                  </a:lnTo>
                  <a:close/>
                  <a:moveTo>
                    <a:pt x="12863" y="8783"/>
                  </a:moveTo>
                  <a:lnTo>
                    <a:pt x="12863" y="12839"/>
                  </a:lnTo>
                  <a:lnTo>
                    <a:pt x="8807" y="12839"/>
                  </a:lnTo>
                  <a:lnTo>
                    <a:pt x="8807" y="11495"/>
                  </a:lnTo>
                  <a:lnTo>
                    <a:pt x="11403" y="11495"/>
                  </a:lnTo>
                  <a:lnTo>
                    <a:pt x="11403" y="8783"/>
                  </a:lnTo>
                  <a:close/>
                  <a:moveTo>
                    <a:pt x="1" y="0"/>
                  </a:moveTo>
                  <a:lnTo>
                    <a:pt x="1" y="5608"/>
                  </a:lnTo>
                  <a:lnTo>
                    <a:pt x="2226" y="5608"/>
                  </a:lnTo>
                  <a:lnTo>
                    <a:pt x="2226" y="8019"/>
                  </a:lnTo>
                  <a:lnTo>
                    <a:pt x="1" y="8019"/>
                  </a:lnTo>
                  <a:lnTo>
                    <a:pt x="1" y="13627"/>
                  </a:lnTo>
                  <a:lnTo>
                    <a:pt x="5609" y="13627"/>
                  </a:lnTo>
                  <a:lnTo>
                    <a:pt x="5609" y="11495"/>
                  </a:lnTo>
                  <a:lnTo>
                    <a:pt x="8020" y="11495"/>
                  </a:lnTo>
                  <a:lnTo>
                    <a:pt x="8020" y="13627"/>
                  </a:lnTo>
                  <a:lnTo>
                    <a:pt x="13628" y="13627"/>
                  </a:lnTo>
                  <a:lnTo>
                    <a:pt x="13628" y="8019"/>
                  </a:lnTo>
                  <a:lnTo>
                    <a:pt x="11403" y="8019"/>
                  </a:lnTo>
                  <a:lnTo>
                    <a:pt x="11403" y="5608"/>
                  </a:lnTo>
                  <a:lnTo>
                    <a:pt x="13628" y="5608"/>
                  </a:lnTo>
                  <a:lnTo>
                    <a:pt x="13628" y="0"/>
                  </a:lnTo>
                  <a:lnTo>
                    <a:pt x="8020" y="0"/>
                  </a:lnTo>
                  <a:lnTo>
                    <a:pt x="8020" y="2225"/>
                  </a:lnTo>
                  <a:lnTo>
                    <a:pt x="5609" y="2225"/>
                  </a:lnTo>
                  <a:lnTo>
                    <a:pt x="5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678;p76">
            <a:extLst>
              <a:ext uri="{FF2B5EF4-FFF2-40B4-BE49-F238E27FC236}">
                <a16:creationId xmlns:a16="http://schemas.microsoft.com/office/drawing/2014/main" id="{55501ECC-5313-F052-BB83-1362DB4F099A}"/>
              </a:ext>
            </a:extLst>
          </p:cNvPr>
          <p:cNvGrpSpPr/>
          <p:nvPr/>
        </p:nvGrpSpPr>
        <p:grpSpPr>
          <a:xfrm>
            <a:off x="6781768" y="1549331"/>
            <a:ext cx="282965" cy="319396"/>
            <a:chOff x="1240601" y="3171148"/>
            <a:chExt cx="282965" cy="319396"/>
          </a:xfrm>
        </p:grpSpPr>
        <p:sp>
          <p:nvSpPr>
            <p:cNvPr id="23" name="Google Shape;1679;p76">
              <a:extLst>
                <a:ext uri="{FF2B5EF4-FFF2-40B4-BE49-F238E27FC236}">
                  <a16:creationId xmlns:a16="http://schemas.microsoft.com/office/drawing/2014/main" id="{CBDA7814-C50D-595C-2DAB-3E27D49E5492}"/>
                </a:ext>
              </a:extLst>
            </p:cNvPr>
            <p:cNvSpPr/>
            <p:nvPr/>
          </p:nvSpPr>
          <p:spPr>
            <a:xfrm>
              <a:off x="1260746" y="3322938"/>
              <a:ext cx="244847" cy="167606"/>
            </a:xfrm>
            <a:custGeom>
              <a:avLst/>
              <a:gdLst/>
              <a:ahLst/>
              <a:cxnLst/>
              <a:rect l="l" t="t" r="r" b="b"/>
              <a:pathLst>
                <a:path w="10429" h="7139" extrusionOk="0">
                  <a:moveTo>
                    <a:pt x="9664" y="766"/>
                  </a:moveTo>
                  <a:lnTo>
                    <a:pt x="9664" y="3176"/>
                  </a:lnTo>
                  <a:lnTo>
                    <a:pt x="765" y="3176"/>
                  </a:lnTo>
                  <a:lnTo>
                    <a:pt x="765" y="766"/>
                  </a:lnTo>
                  <a:close/>
                  <a:moveTo>
                    <a:pt x="9664" y="3964"/>
                  </a:moveTo>
                  <a:lnTo>
                    <a:pt x="9664" y="6374"/>
                  </a:lnTo>
                  <a:lnTo>
                    <a:pt x="765" y="6374"/>
                  </a:lnTo>
                  <a:lnTo>
                    <a:pt x="765" y="3964"/>
                  </a:lnTo>
                  <a:close/>
                  <a:moveTo>
                    <a:pt x="0" y="1"/>
                  </a:moveTo>
                  <a:lnTo>
                    <a:pt x="0" y="7139"/>
                  </a:lnTo>
                  <a:lnTo>
                    <a:pt x="10429" y="7139"/>
                  </a:lnTo>
                  <a:lnTo>
                    <a:pt x="10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0;p76">
              <a:extLst>
                <a:ext uri="{FF2B5EF4-FFF2-40B4-BE49-F238E27FC236}">
                  <a16:creationId xmlns:a16="http://schemas.microsoft.com/office/drawing/2014/main" id="{C5AB2EB6-9756-B92F-0D26-94C13175FE00}"/>
                </a:ext>
              </a:extLst>
            </p:cNvPr>
            <p:cNvSpPr/>
            <p:nvPr/>
          </p:nvSpPr>
          <p:spPr>
            <a:xfrm>
              <a:off x="1297185" y="3436130"/>
              <a:ext cx="17984" cy="18524"/>
            </a:xfrm>
            <a:custGeom>
              <a:avLst/>
              <a:gdLst/>
              <a:ahLst/>
              <a:cxnLst/>
              <a:rect l="l" t="t" r="r" b="b"/>
              <a:pathLst>
                <a:path w="766" h="789" extrusionOk="0">
                  <a:moveTo>
                    <a:pt x="1" y="0"/>
                  </a:moveTo>
                  <a:lnTo>
                    <a:pt x="1" y="788"/>
                  </a:lnTo>
                  <a:lnTo>
                    <a:pt x="766" y="788"/>
                  </a:ln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1;p76">
              <a:extLst>
                <a:ext uri="{FF2B5EF4-FFF2-40B4-BE49-F238E27FC236}">
                  <a16:creationId xmlns:a16="http://schemas.microsoft.com/office/drawing/2014/main" id="{9FDA0661-125F-A08C-8888-FD4011312EE4}"/>
                </a:ext>
              </a:extLst>
            </p:cNvPr>
            <p:cNvSpPr/>
            <p:nvPr/>
          </p:nvSpPr>
          <p:spPr>
            <a:xfrm>
              <a:off x="1335831" y="3436130"/>
              <a:ext cx="17984" cy="18524"/>
            </a:xfrm>
            <a:custGeom>
              <a:avLst/>
              <a:gdLst/>
              <a:ahLst/>
              <a:cxnLst/>
              <a:rect l="l" t="t" r="r" b="b"/>
              <a:pathLst>
                <a:path w="766" h="789" extrusionOk="0">
                  <a:moveTo>
                    <a:pt x="0" y="0"/>
                  </a:moveTo>
                  <a:lnTo>
                    <a:pt x="0"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2;p76">
              <a:extLst>
                <a:ext uri="{FF2B5EF4-FFF2-40B4-BE49-F238E27FC236}">
                  <a16:creationId xmlns:a16="http://schemas.microsoft.com/office/drawing/2014/main" id="{5CE088FB-A3CE-4C2E-83A6-87944884C287}"/>
                </a:ext>
              </a:extLst>
            </p:cNvPr>
            <p:cNvSpPr/>
            <p:nvPr/>
          </p:nvSpPr>
          <p:spPr>
            <a:xfrm>
              <a:off x="1410377" y="3436130"/>
              <a:ext cx="20684" cy="18524"/>
            </a:xfrm>
            <a:custGeom>
              <a:avLst/>
              <a:gdLst/>
              <a:ahLst/>
              <a:cxnLst/>
              <a:rect l="l" t="t" r="r" b="b"/>
              <a:pathLst>
                <a:path w="881" h="789" extrusionOk="0">
                  <a:moveTo>
                    <a:pt x="0" y="0"/>
                  </a:moveTo>
                  <a:lnTo>
                    <a:pt x="0" y="788"/>
                  </a:lnTo>
                  <a:lnTo>
                    <a:pt x="881" y="78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3;p76">
              <a:extLst>
                <a:ext uri="{FF2B5EF4-FFF2-40B4-BE49-F238E27FC236}">
                  <a16:creationId xmlns:a16="http://schemas.microsoft.com/office/drawing/2014/main" id="{403B7BD0-7231-1A9A-1AAC-3F8543A12E52}"/>
                </a:ext>
              </a:extLst>
            </p:cNvPr>
            <p:cNvSpPr/>
            <p:nvPr/>
          </p:nvSpPr>
          <p:spPr>
            <a:xfrm>
              <a:off x="1448999" y="3436130"/>
              <a:ext cx="17984" cy="18524"/>
            </a:xfrm>
            <a:custGeom>
              <a:avLst/>
              <a:gdLst/>
              <a:ahLst/>
              <a:cxnLst/>
              <a:rect l="l" t="t" r="r" b="b"/>
              <a:pathLst>
                <a:path w="766" h="789" extrusionOk="0">
                  <a:moveTo>
                    <a:pt x="1" y="0"/>
                  </a:moveTo>
                  <a:lnTo>
                    <a:pt x="1" y="788"/>
                  </a:lnTo>
                  <a:lnTo>
                    <a:pt x="766" y="788"/>
                  </a:ln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4;p76">
              <a:extLst>
                <a:ext uri="{FF2B5EF4-FFF2-40B4-BE49-F238E27FC236}">
                  <a16:creationId xmlns:a16="http://schemas.microsoft.com/office/drawing/2014/main" id="{88C9E6EE-00DE-652F-20ED-4B58A3790C97}"/>
                </a:ext>
              </a:extLst>
            </p:cNvPr>
            <p:cNvSpPr/>
            <p:nvPr/>
          </p:nvSpPr>
          <p:spPr>
            <a:xfrm>
              <a:off x="1297185" y="3359401"/>
              <a:ext cx="17984" cy="20167"/>
            </a:xfrm>
            <a:custGeom>
              <a:avLst/>
              <a:gdLst/>
              <a:ahLst/>
              <a:cxnLst/>
              <a:rect l="l" t="t" r="r" b="b"/>
              <a:pathLst>
                <a:path w="766" h="859" extrusionOk="0">
                  <a:moveTo>
                    <a:pt x="1" y="1"/>
                  </a:moveTo>
                  <a:lnTo>
                    <a:pt x="1" y="858"/>
                  </a:lnTo>
                  <a:lnTo>
                    <a:pt x="766" y="858"/>
                  </a:lnTo>
                  <a:lnTo>
                    <a:pt x="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5;p76">
              <a:extLst>
                <a:ext uri="{FF2B5EF4-FFF2-40B4-BE49-F238E27FC236}">
                  <a16:creationId xmlns:a16="http://schemas.microsoft.com/office/drawing/2014/main" id="{3CA9B30C-90F3-46C5-903C-9384F828BA04}"/>
                </a:ext>
              </a:extLst>
            </p:cNvPr>
            <p:cNvSpPr/>
            <p:nvPr/>
          </p:nvSpPr>
          <p:spPr>
            <a:xfrm>
              <a:off x="1335831" y="3359401"/>
              <a:ext cx="17984" cy="20167"/>
            </a:xfrm>
            <a:custGeom>
              <a:avLst/>
              <a:gdLst/>
              <a:ahLst/>
              <a:cxnLst/>
              <a:rect l="l" t="t" r="r" b="b"/>
              <a:pathLst>
                <a:path w="766" h="859" extrusionOk="0">
                  <a:moveTo>
                    <a:pt x="0" y="1"/>
                  </a:moveTo>
                  <a:lnTo>
                    <a:pt x="0" y="858"/>
                  </a:lnTo>
                  <a:lnTo>
                    <a:pt x="765" y="858"/>
                  </a:lnTo>
                  <a:lnTo>
                    <a:pt x="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6;p76">
              <a:extLst>
                <a:ext uri="{FF2B5EF4-FFF2-40B4-BE49-F238E27FC236}">
                  <a16:creationId xmlns:a16="http://schemas.microsoft.com/office/drawing/2014/main" id="{42BC586D-A33F-8039-5A16-6FC0AA5E59B5}"/>
                </a:ext>
              </a:extLst>
            </p:cNvPr>
            <p:cNvSpPr/>
            <p:nvPr/>
          </p:nvSpPr>
          <p:spPr>
            <a:xfrm>
              <a:off x="1410377" y="3359401"/>
              <a:ext cx="20684" cy="20167"/>
            </a:xfrm>
            <a:custGeom>
              <a:avLst/>
              <a:gdLst/>
              <a:ahLst/>
              <a:cxnLst/>
              <a:rect l="l" t="t" r="r" b="b"/>
              <a:pathLst>
                <a:path w="881" h="859" extrusionOk="0">
                  <a:moveTo>
                    <a:pt x="0" y="1"/>
                  </a:moveTo>
                  <a:lnTo>
                    <a:pt x="0" y="858"/>
                  </a:lnTo>
                  <a:lnTo>
                    <a:pt x="881" y="858"/>
                  </a:lnTo>
                  <a:lnTo>
                    <a:pt x="8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7;p76">
              <a:extLst>
                <a:ext uri="{FF2B5EF4-FFF2-40B4-BE49-F238E27FC236}">
                  <a16:creationId xmlns:a16="http://schemas.microsoft.com/office/drawing/2014/main" id="{9AC55A94-8556-70EA-1398-6A4788ACD1C6}"/>
                </a:ext>
              </a:extLst>
            </p:cNvPr>
            <p:cNvSpPr/>
            <p:nvPr/>
          </p:nvSpPr>
          <p:spPr>
            <a:xfrm>
              <a:off x="1448999" y="3359401"/>
              <a:ext cx="17984" cy="20167"/>
            </a:xfrm>
            <a:custGeom>
              <a:avLst/>
              <a:gdLst/>
              <a:ahLst/>
              <a:cxnLst/>
              <a:rect l="l" t="t" r="r" b="b"/>
              <a:pathLst>
                <a:path w="766" h="859" extrusionOk="0">
                  <a:moveTo>
                    <a:pt x="1" y="1"/>
                  </a:moveTo>
                  <a:lnTo>
                    <a:pt x="1" y="858"/>
                  </a:lnTo>
                  <a:lnTo>
                    <a:pt x="766" y="858"/>
                  </a:lnTo>
                  <a:lnTo>
                    <a:pt x="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8;p76">
              <a:extLst>
                <a:ext uri="{FF2B5EF4-FFF2-40B4-BE49-F238E27FC236}">
                  <a16:creationId xmlns:a16="http://schemas.microsoft.com/office/drawing/2014/main" id="{3C4406B9-CEE2-4B0E-CE29-8D228637B18C}"/>
                </a:ext>
              </a:extLst>
            </p:cNvPr>
            <p:cNvSpPr/>
            <p:nvPr/>
          </p:nvSpPr>
          <p:spPr>
            <a:xfrm>
              <a:off x="1326581" y="3171148"/>
              <a:ext cx="113185" cy="131145"/>
            </a:xfrm>
            <a:custGeom>
              <a:avLst/>
              <a:gdLst/>
              <a:ahLst/>
              <a:cxnLst/>
              <a:rect l="l" t="t" r="r" b="b"/>
              <a:pathLst>
                <a:path w="4821" h="5586" extrusionOk="0">
                  <a:moveTo>
                    <a:pt x="2017" y="858"/>
                  </a:moveTo>
                  <a:lnTo>
                    <a:pt x="2017" y="4821"/>
                  </a:lnTo>
                  <a:cubicBezTo>
                    <a:pt x="1252" y="4635"/>
                    <a:pt x="765" y="3963"/>
                    <a:pt x="765" y="3175"/>
                  </a:cubicBezTo>
                  <a:lnTo>
                    <a:pt x="765" y="2410"/>
                  </a:lnTo>
                  <a:cubicBezTo>
                    <a:pt x="765" y="1646"/>
                    <a:pt x="1252" y="950"/>
                    <a:pt x="2017" y="858"/>
                  </a:cubicBezTo>
                  <a:close/>
                  <a:moveTo>
                    <a:pt x="2805" y="858"/>
                  </a:moveTo>
                  <a:cubicBezTo>
                    <a:pt x="3477" y="950"/>
                    <a:pt x="4056" y="1646"/>
                    <a:pt x="4056" y="2410"/>
                  </a:cubicBezTo>
                  <a:lnTo>
                    <a:pt x="4056" y="3175"/>
                  </a:lnTo>
                  <a:cubicBezTo>
                    <a:pt x="4056" y="3963"/>
                    <a:pt x="3477" y="4635"/>
                    <a:pt x="2805" y="4821"/>
                  </a:cubicBezTo>
                  <a:lnTo>
                    <a:pt x="2805" y="858"/>
                  </a:lnTo>
                  <a:close/>
                  <a:moveTo>
                    <a:pt x="2411" y="0"/>
                  </a:moveTo>
                  <a:cubicBezTo>
                    <a:pt x="1066" y="0"/>
                    <a:pt x="0" y="1066"/>
                    <a:pt x="0" y="2410"/>
                  </a:cubicBezTo>
                  <a:lnTo>
                    <a:pt x="0" y="3175"/>
                  </a:lnTo>
                  <a:cubicBezTo>
                    <a:pt x="0" y="4542"/>
                    <a:pt x="1066" y="5585"/>
                    <a:pt x="2411" y="5585"/>
                  </a:cubicBezTo>
                  <a:cubicBezTo>
                    <a:pt x="3755" y="5585"/>
                    <a:pt x="4821" y="4542"/>
                    <a:pt x="4821" y="3175"/>
                  </a:cubicBezTo>
                  <a:lnTo>
                    <a:pt x="4821" y="2410"/>
                  </a:lnTo>
                  <a:cubicBezTo>
                    <a:pt x="4821" y="1066"/>
                    <a:pt x="3755" y="0"/>
                    <a:pt x="2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9;p76">
              <a:extLst>
                <a:ext uri="{FF2B5EF4-FFF2-40B4-BE49-F238E27FC236}">
                  <a16:creationId xmlns:a16="http://schemas.microsoft.com/office/drawing/2014/main" id="{F5B6F829-268D-BF51-0DFB-768A43237A1B}"/>
                </a:ext>
              </a:extLst>
            </p:cNvPr>
            <p:cNvSpPr/>
            <p:nvPr/>
          </p:nvSpPr>
          <p:spPr>
            <a:xfrm>
              <a:off x="1460433" y="3198336"/>
              <a:ext cx="27234" cy="79471"/>
            </a:xfrm>
            <a:custGeom>
              <a:avLst/>
              <a:gdLst/>
              <a:ahLst/>
              <a:cxnLst/>
              <a:rect l="l" t="t" r="r" b="b"/>
              <a:pathLst>
                <a:path w="1160" h="3385" extrusionOk="0">
                  <a:moveTo>
                    <a:pt x="765" y="1"/>
                  </a:moveTo>
                  <a:lnTo>
                    <a:pt x="93" y="279"/>
                  </a:lnTo>
                  <a:cubicBezTo>
                    <a:pt x="186" y="673"/>
                    <a:pt x="279" y="1160"/>
                    <a:pt x="279" y="1646"/>
                  </a:cubicBezTo>
                  <a:cubicBezTo>
                    <a:pt x="279" y="2110"/>
                    <a:pt x="186" y="2596"/>
                    <a:pt x="0" y="3083"/>
                  </a:cubicBezTo>
                  <a:lnTo>
                    <a:pt x="765" y="3384"/>
                  </a:lnTo>
                  <a:cubicBezTo>
                    <a:pt x="951" y="2805"/>
                    <a:pt x="1159" y="2226"/>
                    <a:pt x="1159" y="1646"/>
                  </a:cubicBezTo>
                  <a:cubicBezTo>
                    <a:pt x="1159" y="1067"/>
                    <a:pt x="951" y="488"/>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0;p76">
              <a:extLst>
                <a:ext uri="{FF2B5EF4-FFF2-40B4-BE49-F238E27FC236}">
                  <a16:creationId xmlns:a16="http://schemas.microsoft.com/office/drawing/2014/main" id="{D2D0CC29-D0A1-EFFD-F0FB-1D287B0835AA}"/>
                </a:ext>
              </a:extLst>
            </p:cNvPr>
            <p:cNvSpPr/>
            <p:nvPr/>
          </p:nvSpPr>
          <p:spPr>
            <a:xfrm>
              <a:off x="1496332" y="3182558"/>
              <a:ext cx="27234" cy="108842"/>
            </a:xfrm>
            <a:custGeom>
              <a:avLst/>
              <a:gdLst/>
              <a:ahLst/>
              <a:cxnLst/>
              <a:rect l="l" t="t" r="r" b="b"/>
              <a:pathLst>
                <a:path w="1160" h="4636" extrusionOk="0">
                  <a:moveTo>
                    <a:pt x="789" y="1"/>
                  </a:moveTo>
                  <a:lnTo>
                    <a:pt x="1" y="279"/>
                  </a:lnTo>
                  <a:cubicBezTo>
                    <a:pt x="302" y="951"/>
                    <a:pt x="395" y="1623"/>
                    <a:pt x="395" y="2318"/>
                  </a:cubicBezTo>
                  <a:cubicBezTo>
                    <a:pt x="395" y="2990"/>
                    <a:pt x="302" y="3755"/>
                    <a:pt x="1" y="4335"/>
                  </a:cubicBezTo>
                  <a:lnTo>
                    <a:pt x="696" y="4636"/>
                  </a:lnTo>
                  <a:cubicBezTo>
                    <a:pt x="1067" y="3941"/>
                    <a:pt x="1160" y="3176"/>
                    <a:pt x="1160" y="2318"/>
                  </a:cubicBezTo>
                  <a:cubicBezTo>
                    <a:pt x="1160" y="1530"/>
                    <a:pt x="1067" y="766"/>
                    <a:pt x="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1;p76">
              <a:extLst>
                <a:ext uri="{FF2B5EF4-FFF2-40B4-BE49-F238E27FC236}">
                  <a16:creationId xmlns:a16="http://schemas.microsoft.com/office/drawing/2014/main" id="{1E9045CF-1EA8-F461-6697-D79115A98C56}"/>
                </a:ext>
              </a:extLst>
            </p:cNvPr>
            <p:cNvSpPr/>
            <p:nvPr/>
          </p:nvSpPr>
          <p:spPr>
            <a:xfrm>
              <a:off x="1278684" y="3196176"/>
              <a:ext cx="25050" cy="81631"/>
            </a:xfrm>
            <a:custGeom>
              <a:avLst/>
              <a:gdLst/>
              <a:ahLst/>
              <a:cxnLst/>
              <a:rect l="l" t="t" r="r" b="b"/>
              <a:pathLst>
                <a:path w="1067" h="3477" extrusionOk="0">
                  <a:moveTo>
                    <a:pt x="302" y="0"/>
                  </a:moveTo>
                  <a:cubicBezTo>
                    <a:pt x="117" y="580"/>
                    <a:pt x="1" y="1159"/>
                    <a:pt x="1" y="1738"/>
                  </a:cubicBezTo>
                  <a:cubicBezTo>
                    <a:pt x="1" y="2318"/>
                    <a:pt x="117" y="2897"/>
                    <a:pt x="302" y="3476"/>
                  </a:cubicBezTo>
                  <a:lnTo>
                    <a:pt x="1067" y="3175"/>
                  </a:lnTo>
                  <a:cubicBezTo>
                    <a:pt x="882" y="2688"/>
                    <a:pt x="789" y="2202"/>
                    <a:pt x="789" y="1738"/>
                  </a:cubicBezTo>
                  <a:cubicBezTo>
                    <a:pt x="789" y="1252"/>
                    <a:pt x="882" y="765"/>
                    <a:pt x="1067" y="278"/>
                  </a:cubicBezTo>
                  <a:lnTo>
                    <a:pt x="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2;p76">
              <a:extLst>
                <a:ext uri="{FF2B5EF4-FFF2-40B4-BE49-F238E27FC236}">
                  <a16:creationId xmlns:a16="http://schemas.microsoft.com/office/drawing/2014/main" id="{5763CC98-6682-865F-A66F-80687F7CD26B}"/>
                </a:ext>
              </a:extLst>
            </p:cNvPr>
            <p:cNvSpPr/>
            <p:nvPr/>
          </p:nvSpPr>
          <p:spPr>
            <a:xfrm>
              <a:off x="1240601" y="3182558"/>
              <a:ext cx="29417" cy="108842"/>
            </a:xfrm>
            <a:custGeom>
              <a:avLst/>
              <a:gdLst/>
              <a:ahLst/>
              <a:cxnLst/>
              <a:rect l="l" t="t" r="r" b="b"/>
              <a:pathLst>
                <a:path w="1253" h="4636" extrusionOk="0">
                  <a:moveTo>
                    <a:pt x="464" y="1"/>
                  </a:moveTo>
                  <a:cubicBezTo>
                    <a:pt x="186" y="673"/>
                    <a:pt x="1" y="1530"/>
                    <a:pt x="1" y="2318"/>
                  </a:cubicBezTo>
                  <a:cubicBezTo>
                    <a:pt x="1" y="3083"/>
                    <a:pt x="186" y="3848"/>
                    <a:pt x="464" y="4636"/>
                  </a:cubicBezTo>
                  <a:lnTo>
                    <a:pt x="1252" y="4335"/>
                  </a:lnTo>
                  <a:cubicBezTo>
                    <a:pt x="951" y="3662"/>
                    <a:pt x="858" y="2990"/>
                    <a:pt x="858" y="2318"/>
                  </a:cubicBezTo>
                  <a:cubicBezTo>
                    <a:pt x="858" y="1623"/>
                    <a:pt x="951" y="951"/>
                    <a:pt x="1252" y="279"/>
                  </a:cubicBez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855;p76">
            <a:extLst>
              <a:ext uri="{FF2B5EF4-FFF2-40B4-BE49-F238E27FC236}">
                <a16:creationId xmlns:a16="http://schemas.microsoft.com/office/drawing/2014/main" id="{11181261-BF98-4A14-D5C7-B1BFABC4475E}"/>
              </a:ext>
            </a:extLst>
          </p:cNvPr>
          <p:cNvGrpSpPr/>
          <p:nvPr/>
        </p:nvGrpSpPr>
        <p:grpSpPr>
          <a:xfrm>
            <a:off x="2657659" y="3187775"/>
            <a:ext cx="322135" cy="319933"/>
            <a:chOff x="6175826" y="1597550"/>
            <a:chExt cx="322135" cy="319933"/>
          </a:xfrm>
        </p:grpSpPr>
        <p:sp>
          <p:nvSpPr>
            <p:cNvPr id="39" name="Google Shape;1856;p76">
              <a:extLst>
                <a:ext uri="{FF2B5EF4-FFF2-40B4-BE49-F238E27FC236}">
                  <a16:creationId xmlns:a16="http://schemas.microsoft.com/office/drawing/2014/main" id="{A0B1DED5-7B19-077D-8827-3A2E89AF4101}"/>
                </a:ext>
              </a:extLst>
            </p:cNvPr>
            <p:cNvSpPr/>
            <p:nvPr/>
          </p:nvSpPr>
          <p:spPr>
            <a:xfrm>
              <a:off x="6175826" y="1667729"/>
              <a:ext cx="322135" cy="249754"/>
            </a:xfrm>
            <a:custGeom>
              <a:avLst/>
              <a:gdLst/>
              <a:ahLst/>
              <a:cxnLst/>
              <a:rect l="l" t="t" r="r" b="b"/>
              <a:pathLst>
                <a:path w="13721" h="10638" extrusionOk="0">
                  <a:moveTo>
                    <a:pt x="1159" y="789"/>
                  </a:moveTo>
                  <a:cubicBezTo>
                    <a:pt x="1368" y="789"/>
                    <a:pt x="1646" y="974"/>
                    <a:pt x="1646" y="1159"/>
                  </a:cubicBezTo>
                  <a:lnTo>
                    <a:pt x="1646" y="3871"/>
                  </a:lnTo>
                  <a:cubicBezTo>
                    <a:pt x="1646" y="4149"/>
                    <a:pt x="1739" y="4450"/>
                    <a:pt x="1947" y="4728"/>
                  </a:cubicBezTo>
                  <a:lnTo>
                    <a:pt x="3593" y="6281"/>
                  </a:lnTo>
                  <a:lnTo>
                    <a:pt x="4172" y="5794"/>
                  </a:lnTo>
                  <a:lnTo>
                    <a:pt x="2527" y="4149"/>
                  </a:lnTo>
                  <a:cubicBezTo>
                    <a:pt x="2434" y="4056"/>
                    <a:pt x="2434" y="3964"/>
                    <a:pt x="2434" y="3871"/>
                  </a:cubicBezTo>
                  <a:lnTo>
                    <a:pt x="2434" y="3685"/>
                  </a:lnTo>
                  <a:cubicBezTo>
                    <a:pt x="2527" y="3570"/>
                    <a:pt x="2619" y="3477"/>
                    <a:pt x="2805" y="3477"/>
                  </a:cubicBezTo>
                  <a:cubicBezTo>
                    <a:pt x="2897" y="3477"/>
                    <a:pt x="3013" y="3477"/>
                    <a:pt x="3106" y="3570"/>
                  </a:cubicBezTo>
                  <a:lnTo>
                    <a:pt x="6490" y="6953"/>
                  </a:lnTo>
                  <a:lnTo>
                    <a:pt x="6490" y="9850"/>
                  </a:lnTo>
                  <a:lnTo>
                    <a:pt x="3871" y="9850"/>
                  </a:lnTo>
                  <a:lnTo>
                    <a:pt x="3871" y="8506"/>
                  </a:lnTo>
                  <a:lnTo>
                    <a:pt x="789" y="5030"/>
                  </a:lnTo>
                  <a:lnTo>
                    <a:pt x="789" y="1159"/>
                  </a:lnTo>
                  <a:cubicBezTo>
                    <a:pt x="789" y="974"/>
                    <a:pt x="974" y="789"/>
                    <a:pt x="1159" y="789"/>
                  </a:cubicBezTo>
                  <a:close/>
                  <a:moveTo>
                    <a:pt x="12469" y="789"/>
                  </a:moveTo>
                  <a:cubicBezTo>
                    <a:pt x="12654" y="789"/>
                    <a:pt x="12863" y="974"/>
                    <a:pt x="12863" y="1159"/>
                  </a:cubicBezTo>
                  <a:lnTo>
                    <a:pt x="12863" y="5030"/>
                  </a:lnTo>
                  <a:lnTo>
                    <a:pt x="9757" y="8506"/>
                  </a:lnTo>
                  <a:lnTo>
                    <a:pt x="9757" y="9850"/>
                  </a:lnTo>
                  <a:lnTo>
                    <a:pt x="7254" y="9850"/>
                  </a:lnTo>
                  <a:lnTo>
                    <a:pt x="7254" y="6953"/>
                  </a:lnTo>
                  <a:lnTo>
                    <a:pt x="10638" y="3570"/>
                  </a:lnTo>
                  <a:cubicBezTo>
                    <a:pt x="10704" y="3504"/>
                    <a:pt x="10769" y="3438"/>
                    <a:pt x="10867" y="3438"/>
                  </a:cubicBezTo>
                  <a:cubicBezTo>
                    <a:pt x="10908" y="3438"/>
                    <a:pt x="10954" y="3450"/>
                    <a:pt x="11009" y="3477"/>
                  </a:cubicBezTo>
                  <a:cubicBezTo>
                    <a:pt x="11217" y="3570"/>
                    <a:pt x="11310" y="3685"/>
                    <a:pt x="11310" y="3871"/>
                  </a:cubicBezTo>
                  <a:cubicBezTo>
                    <a:pt x="11310" y="3964"/>
                    <a:pt x="11217" y="4056"/>
                    <a:pt x="11125" y="4149"/>
                  </a:cubicBezTo>
                  <a:lnTo>
                    <a:pt x="9572" y="5794"/>
                  </a:lnTo>
                  <a:lnTo>
                    <a:pt x="10151" y="6281"/>
                  </a:lnTo>
                  <a:lnTo>
                    <a:pt x="11704" y="4728"/>
                  </a:lnTo>
                  <a:cubicBezTo>
                    <a:pt x="11982" y="4450"/>
                    <a:pt x="12075" y="4149"/>
                    <a:pt x="12075" y="3871"/>
                  </a:cubicBezTo>
                  <a:lnTo>
                    <a:pt x="12075" y="1159"/>
                  </a:lnTo>
                  <a:cubicBezTo>
                    <a:pt x="12075" y="974"/>
                    <a:pt x="12283" y="789"/>
                    <a:pt x="12469" y="789"/>
                  </a:cubicBezTo>
                  <a:close/>
                  <a:moveTo>
                    <a:pt x="1275" y="1"/>
                  </a:moveTo>
                  <a:cubicBezTo>
                    <a:pt x="580" y="1"/>
                    <a:pt x="1" y="487"/>
                    <a:pt x="1" y="1159"/>
                  </a:cubicBezTo>
                  <a:lnTo>
                    <a:pt x="1" y="5308"/>
                  </a:lnTo>
                  <a:lnTo>
                    <a:pt x="3106" y="8784"/>
                  </a:lnTo>
                  <a:lnTo>
                    <a:pt x="3106" y="10638"/>
                  </a:lnTo>
                  <a:lnTo>
                    <a:pt x="10638" y="10638"/>
                  </a:lnTo>
                  <a:lnTo>
                    <a:pt x="10638" y="8784"/>
                  </a:lnTo>
                  <a:lnTo>
                    <a:pt x="13720" y="5308"/>
                  </a:lnTo>
                  <a:lnTo>
                    <a:pt x="13720" y="1159"/>
                  </a:lnTo>
                  <a:cubicBezTo>
                    <a:pt x="13720" y="580"/>
                    <a:pt x="13141" y="1"/>
                    <a:pt x="12469" y="1"/>
                  </a:cubicBezTo>
                  <a:cubicBezTo>
                    <a:pt x="11797" y="1"/>
                    <a:pt x="11310" y="487"/>
                    <a:pt x="11310" y="1159"/>
                  </a:cubicBezTo>
                  <a:lnTo>
                    <a:pt x="11310" y="2712"/>
                  </a:lnTo>
                  <a:cubicBezTo>
                    <a:pt x="11125" y="2712"/>
                    <a:pt x="11009" y="2619"/>
                    <a:pt x="10916" y="2619"/>
                  </a:cubicBezTo>
                  <a:cubicBezTo>
                    <a:pt x="10545" y="2619"/>
                    <a:pt x="10244" y="2805"/>
                    <a:pt x="10059" y="2990"/>
                  </a:cubicBezTo>
                  <a:lnTo>
                    <a:pt x="6860" y="6188"/>
                  </a:lnTo>
                  <a:lnTo>
                    <a:pt x="3685" y="2990"/>
                  </a:lnTo>
                  <a:cubicBezTo>
                    <a:pt x="3477" y="2805"/>
                    <a:pt x="3199" y="2712"/>
                    <a:pt x="2897" y="2619"/>
                  </a:cubicBezTo>
                  <a:cubicBezTo>
                    <a:pt x="2712" y="2619"/>
                    <a:pt x="2527" y="2712"/>
                    <a:pt x="2434" y="2712"/>
                  </a:cubicBezTo>
                  <a:lnTo>
                    <a:pt x="2434" y="1159"/>
                  </a:lnTo>
                  <a:cubicBezTo>
                    <a:pt x="2434" y="580"/>
                    <a:pt x="1855" y="1"/>
                    <a:pt x="1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57;p76">
              <a:extLst>
                <a:ext uri="{FF2B5EF4-FFF2-40B4-BE49-F238E27FC236}">
                  <a16:creationId xmlns:a16="http://schemas.microsoft.com/office/drawing/2014/main" id="{AE520843-6135-0209-4266-28DDADCD98F0}"/>
                </a:ext>
              </a:extLst>
            </p:cNvPr>
            <p:cNvSpPr/>
            <p:nvPr/>
          </p:nvSpPr>
          <p:spPr>
            <a:xfrm>
              <a:off x="6250911" y="1597550"/>
              <a:ext cx="172513" cy="108818"/>
            </a:xfrm>
            <a:custGeom>
              <a:avLst/>
              <a:gdLst/>
              <a:ahLst/>
              <a:cxnLst/>
              <a:rect l="l" t="t" r="r" b="b"/>
              <a:pathLst>
                <a:path w="7348" h="4635" extrusionOk="0">
                  <a:moveTo>
                    <a:pt x="4242" y="765"/>
                  </a:moveTo>
                  <a:cubicBezTo>
                    <a:pt x="4914" y="765"/>
                    <a:pt x="5493" y="1344"/>
                    <a:pt x="5493" y="2039"/>
                  </a:cubicBezTo>
                  <a:lnTo>
                    <a:pt x="5493" y="2318"/>
                  </a:lnTo>
                  <a:lnTo>
                    <a:pt x="5795" y="2410"/>
                  </a:lnTo>
                  <a:cubicBezTo>
                    <a:pt x="6189" y="2410"/>
                    <a:pt x="6467" y="2804"/>
                    <a:pt x="6467" y="3198"/>
                  </a:cubicBezTo>
                  <a:cubicBezTo>
                    <a:pt x="6467" y="3569"/>
                    <a:pt x="6073" y="3870"/>
                    <a:pt x="5702" y="3870"/>
                  </a:cubicBezTo>
                  <a:lnTo>
                    <a:pt x="1553" y="3870"/>
                  </a:lnTo>
                  <a:cubicBezTo>
                    <a:pt x="1553" y="3870"/>
                    <a:pt x="858" y="3569"/>
                    <a:pt x="858" y="3082"/>
                  </a:cubicBezTo>
                  <a:cubicBezTo>
                    <a:pt x="858" y="2804"/>
                    <a:pt x="1067" y="2410"/>
                    <a:pt x="1438" y="2410"/>
                  </a:cubicBezTo>
                  <a:lnTo>
                    <a:pt x="1832" y="2318"/>
                  </a:lnTo>
                  <a:lnTo>
                    <a:pt x="1832" y="2039"/>
                  </a:lnTo>
                  <a:cubicBezTo>
                    <a:pt x="1832" y="1553"/>
                    <a:pt x="2226" y="1159"/>
                    <a:pt x="2712" y="1159"/>
                  </a:cubicBezTo>
                  <a:cubicBezTo>
                    <a:pt x="2805" y="1159"/>
                    <a:pt x="2898" y="1251"/>
                    <a:pt x="2990" y="1251"/>
                  </a:cubicBezTo>
                  <a:lnTo>
                    <a:pt x="3176" y="1344"/>
                  </a:lnTo>
                  <a:lnTo>
                    <a:pt x="3384" y="1159"/>
                  </a:lnTo>
                  <a:cubicBezTo>
                    <a:pt x="3570" y="973"/>
                    <a:pt x="3964" y="765"/>
                    <a:pt x="4242" y="765"/>
                  </a:cubicBezTo>
                  <a:close/>
                  <a:moveTo>
                    <a:pt x="4242" y="0"/>
                  </a:moveTo>
                  <a:cubicBezTo>
                    <a:pt x="3755" y="0"/>
                    <a:pt x="3384" y="93"/>
                    <a:pt x="2990" y="394"/>
                  </a:cubicBezTo>
                  <a:lnTo>
                    <a:pt x="2596" y="394"/>
                  </a:lnTo>
                  <a:cubicBezTo>
                    <a:pt x="1832" y="394"/>
                    <a:pt x="1252" y="973"/>
                    <a:pt x="1067" y="1645"/>
                  </a:cubicBezTo>
                  <a:cubicBezTo>
                    <a:pt x="487" y="1924"/>
                    <a:pt x="1" y="2503"/>
                    <a:pt x="1" y="3082"/>
                  </a:cubicBezTo>
                  <a:cubicBezTo>
                    <a:pt x="1" y="3963"/>
                    <a:pt x="673" y="4635"/>
                    <a:pt x="1553" y="4635"/>
                  </a:cubicBezTo>
                  <a:lnTo>
                    <a:pt x="5702" y="4635"/>
                  </a:lnTo>
                  <a:cubicBezTo>
                    <a:pt x="6559" y="4635"/>
                    <a:pt x="7231" y="4056"/>
                    <a:pt x="7231" y="3198"/>
                  </a:cubicBezTo>
                  <a:cubicBezTo>
                    <a:pt x="7347" y="2503"/>
                    <a:pt x="6861" y="1924"/>
                    <a:pt x="6281" y="1645"/>
                  </a:cubicBezTo>
                  <a:cubicBezTo>
                    <a:pt x="6073" y="672"/>
                    <a:pt x="5215" y="0"/>
                    <a:pt x="4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802;p76">
            <a:extLst>
              <a:ext uri="{FF2B5EF4-FFF2-40B4-BE49-F238E27FC236}">
                <a16:creationId xmlns:a16="http://schemas.microsoft.com/office/drawing/2014/main" id="{1B44626E-A70E-9D81-4355-19B0150AEA83}"/>
              </a:ext>
            </a:extLst>
          </p:cNvPr>
          <p:cNvGrpSpPr/>
          <p:nvPr/>
        </p:nvGrpSpPr>
        <p:grpSpPr>
          <a:xfrm>
            <a:off x="6025632" y="3222045"/>
            <a:ext cx="317768" cy="321571"/>
            <a:chOff x="1224283" y="2107933"/>
            <a:chExt cx="317768" cy="321571"/>
          </a:xfrm>
        </p:grpSpPr>
        <p:sp>
          <p:nvSpPr>
            <p:cNvPr id="43" name="Google Shape;1803;p76">
              <a:extLst>
                <a:ext uri="{FF2B5EF4-FFF2-40B4-BE49-F238E27FC236}">
                  <a16:creationId xmlns:a16="http://schemas.microsoft.com/office/drawing/2014/main" id="{E58C9DD0-D0DD-690E-AD60-C7D378E55788}"/>
                </a:ext>
              </a:extLst>
            </p:cNvPr>
            <p:cNvSpPr/>
            <p:nvPr/>
          </p:nvSpPr>
          <p:spPr>
            <a:xfrm>
              <a:off x="1335831" y="2230351"/>
              <a:ext cx="56604" cy="74565"/>
            </a:xfrm>
            <a:custGeom>
              <a:avLst/>
              <a:gdLst/>
              <a:ahLst/>
              <a:cxnLst/>
              <a:rect l="l" t="t" r="r" b="b"/>
              <a:pathLst>
                <a:path w="2411" h="3176" extrusionOk="0">
                  <a:moveTo>
                    <a:pt x="1623" y="858"/>
                  </a:moveTo>
                  <a:lnTo>
                    <a:pt x="1623" y="1623"/>
                  </a:lnTo>
                  <a:lnTo>
                    <a:pt x="765" y="1623"/>
                  </a:lnTo>
                  <a:lnTo>
                    <a:pt x="765" y="858"/>
                  </a:lnTo>
                  <a:close/>
                  <a:moveTo>
                    <a:pt x="0" y="1"/>
                  </a:moveTo>
                  <a:lnTo>
                    <a:pt x="0" y="3176"/>
                  </a:lnTo>
                  <a:lnTo>
                    <a:pt x="765" y="3176"/>
                  </a:lnTo>
                  <a:lnTo>
                    <a:pt x="765" y="2411"/>
                  </a:lnTo>
                  <a:lnTo>
                    <a:pt x="1623" y="2411"/>
                  </a:lnTo>
                  <a:lnTo>
                    <a:pt x="1623" y="3176"/>
                  </a:lnTo>
                  <a:lnTo>
                    <a:pt x="2411" y="3176"/>
                  </a:lnTo>
                  <a:lnTo>
                    <a:pt x="2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4;p76">
              <a:extLst>
                <a:ext uri="{FF2B5EF4-FFF2-40B4-BE49-F238E27FC236}">
                  <a16:creationId xmlns:a16="http://schemas.microsoft.com/office/drawing/2014/main" id="{75C9E691-2408-BC98-5323-6AB15911835F}"/>
                </a:ext>
              </a:extLst>
            </p:cNvPr>
            <p:cNvSpPr/>
            <p:nvPr/>
          </p:nvSpPr>
          <p:spPr>
            <a:xfrm>
              <a:off x="1410377" y="2230351"/>
              <a:ext cx="20684" cy="74565"/>
            </a:xfrm>
            <a:custGeom>
              <a:avLst/>
              <a:gdLst/>
              <a:ahLst/>
              <a:cxnLst/>
              <a:rect l="l" t="t" r="r" b="b"/>
              <a:pathLst>
                <a:path w="881" h="3176" extrusionOk="0">
                  <a:moveTo>
                    <a:pt x="0" y="1"/>
                  </a:moveTo>
                  <a:lnTo>
                    <a:pt x="0" y="3176"/>
                  </a:lnTo>
                  <a:lnTo>
                    <a:pt x="881" y="3176"/>
                  </a:lnTo>
                  <a:lnTo>
                    <a:pt x="8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p76">
              <a:extLst>
                <a:ext uri="{FF2B5EF4-FFF2-40B4-BE49-F238E27FC236}">
                  <a16:creationId xmlns:a16="http://schemas.microsoft.com/office/drawing/2014/main" id="{FFA9763F-3B23-D98F-1A63-DE0690C047CC}"/>
                </a:ext>
              </a:extLst>
            </p:cNvPr>
            <p:cNvSpPr/>
            <p:nvPr/>
          </p:nvSpPr>
          <p:spPr>
            <a:xfrm>
              <a:off x="1287934" y="2173228"/>
              <a:ext cx="188290" cy="188266"/>
            </a:xfrm>
            <a:custGeom>
              <a:avLst/>
              <a:gdLst/>
              <a:ahLst/>
              <a:cxnLst/>
              <a:rect l="l" t="t" r="r" b="b"/>
              <a:pathLst>
                <a:path w="8020" h="8019" extrusionOk="0">
                  <a:moveTo>
                    <a:pt x="4057" y="881"/>
                  </a:moveTo>
                  <a:cubicBezTo>
                    <a:pt x="5795" y="881"/>
                    <a:pt x="7255" y="2318"/>
                    <a:pt x="7255" y="4056"/>
                  </a:cubicBezTo>
                  <a:cubicBezTo>
                    <a:pt x="7255" y="5794"/>
                    <a:pt x="5795" y="7254"/>
                    <a:pt x="4057" y="7254"/>
                  </a:cubicBezTo>
                  <a:cubicBezTo>
                    <a:pt x="2226" y="7254"/>
                    <a:pt x="882" y="5794"/>
                    <a:pt x="882" y="4056"/>
                  </a:cubicBezTo>
                  <a:cubicBezTo>
                    <a:pt x="882" y="2318"/>
                    <a:pt x="2226" y="881"/>
                    <a:pt x="4057" y="881"/>
                  </a:cubicBezTo>
                  <a:close/>
                  <a:moveTo>
                    <a:pt x="4057" y="0"/>
                  </a:moveTo>
                  <a:cubicBezTo>
                    <a:pt x="1832" y="0"/>
                    <a:pt x="1" y="1854"/>
                    <a:pt x="1" y="4056"/>
                  </a:cubicBezTo>
                  <a:cubicBezTo>
                    <a:pt x="1" y="6281"/>
                    <a:pt x="1832" y="8019"/>
                    <a:pt x="4057" y="8019"/>
                  </a:cubicBezTo>
                  <a:cubicBezTo>
                    <a:pt x="6281" y="8019"/>
                    <a:pt x="8020" y="6281"/>
                    <a:pt x="8020" y="4056"/>
                  </a:cubicBezTo>
                  <a:cubicBezTo>
                    <a:pt x="8020" y="1854"/>
                    <a:pt x="6281" y="0"/>
                    <a:pt x="4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6;p76">
              <a:extLst>
                <a:ext uri="{FF2B5EF4-FFF2-40B4-BE49-F238E27FC236}">
                  <a16:creationId xmlns:a16="http://schemas.microsoft.com/office/drawing/2014/main" id="{040704E8-7EE6-A5FA-61F8-F833E1412A1B}"/>
                </a:ext>
              </a:extLst>
            </p:cNvPr>
            <p:cNvSpPr/>
            <p:nvPr/>
          </p:nvSpPr>
          <p:spPr>
            <a:xfrm>
              <a:off x="1224283" y="2107933"/>
              <a:ext cx="317768" cy="321571"/>
            </a:xfrm>
            <a:custGeom>
              <a:avLst/>
              <a:gdLst/>
              <a:ahLst/>
              <a:cxnLst/>
              <a:rect l="l" t="t" r="r" b="b"/>
              <a:pathLst>
                <a:path w="13535" h="13697" extrusionOk="0">
                  <a:moveTo>
                    <a:pt x="7834" y="765"/>
                  </a:moveTo>
                  <a:lnTo>
                    <a:pt x="8228" y="2202"/>
                  </a:lnTo>
                  <a:lnTo>
                    <a:pt x="8413" y="2318"/>
                  </a:lnTo>
                  <a:cubicBezTo>
                    <a:pt x="8900" y="2503"/>
                    <a:pt x="9386" y="2781"/>
                    <a:pt x="9850" y="3175"/>
                  </a:cubicBezTo>
                  <a:lnTo>
                    <a:pt x="9966" y="3268"/>
                  </a:lnTo>
                  <a:lnTo>
                    <a:pt x="11403" y="2897"/>
                  </a:lnTo>
                  <a:lnTo>
                    <a:pt x="12561" y="4728"/>
                  </a:lnTo>
                  <a:lnTo>
                    <a:pt x="11403" y="5794"/>
                  </a:lnTo>
                  <a:lnTo>
                    <a:pt x="11495" y="5979"/>
                  </a:lnTo>
                  <a:cubicBezTo>
                    <a:pt x="11495" y="6257"/>
                    <a:pt x="11588" y="6559"/>
                    <a:pt x="11588" y="6837"/>
                  </a:cubicBezTo>
                  <a:cubicBezTo>
                    <a:pt x="11588" y="7138"/>
                    <a:pt x="11495" y="7416"/>
                    <a:pt x="11495" y="7625"/>
                  </a:cubicBezTo>
                  <a:lnTo>
                    <a:pt x="11403" y="7903"/>
                  </a:lnTo>
                  <a:lnTo>
                    <a:pt x="12561" y="8876"/>
                  </a:lnTo>
                  <a:lnTo>
                    <a:pt x="11403" y="10800"/>
                  </a:lnTo>
                  <a:lnTo>
                    <a:pt x="9966" y="10429"/>
                  </a:lnTo>
                  <a:lnTo>
                    <a:pt x="9850" y="10522"/>
                  </a:lnTo>
                  <a:cubicBezTo>
                    <a:pt x="9386" y="10892"/>
                    <a:pt x="8900" y="11194"/>
                    <a:pt x="8413" y="11379"/>
                  </a:cubicBezTo>
                  <a:lnTo>
                    <a:pt x="8228" y="11379"/>
                  </a:lnTo>
                  <a:lnTo>
                    <a:pt x="7834" y="12839"/>
                  </a:lnTo>
                  <a:lnTo>
                    <a:pt x="5609" y="12839"/>
                  </a:lnTo>
                  <a:lnTo>
                    <a:pt x="5331" y="11379"/>
                  </a:lnTo>
                  <a:lnTo>
                    <a:pt x="5122" y="11379"/>
                  </a:lnTo>
                  <a:cubicBezTo>
                    <a:pt x="4543" y="11194"/>
                    <a:pt x="4056" y="10892"/>
                    <a:pt x="3685" y="10522"/>
                  </a:cubicBezTo>
                  <a:lnTo>
                    <a:pt x="3477" y="10429"/>
                  </a:lnTo>
                  <a:lnTo>
                    <a:pt x="2040" y="10800"/>
                  </a:lnTo>
                  <a:lnTo>
                    <a:pt x="974" y="8876"/>
                  </a:lnTo>
                  <a:lnTo>
                    <a:pt x="2040" y="7903"/>
                  </a:lnTo>
                  <a:lnTo>
                    <a:pt x="2040" y="7625"/>
                  </a:lnTo>
                  <a:cubicBezTo>
                    <a:pt x="1947" y="7416"/>
                    <a:pt x="1947" y="7138"/>
                    <a:pt x="1947" y="6837"/>
                  </a:cubicBezTo>
                  <a:cubicBezTo>
                    <a:pt x="1947" y="6559"/>
                    <a:pt x="1947" y="6257"/>
                    <a:pt x="2040" y="5979"/>
                  </a:cubicBezTo>
                  <a:lnTo>
                    <a:pt x="2040" y="5794"/>
                  </a:lnTo>
                  <a:lnTo>
                    <a:pt x="974" y="4728"/>
                  </a:lnTo>
                  <a:lnTo>
                    <a:pt x="2040" y="2897"/>
                  </a:lnTo>
                  <a:lnTo>
                    <a:pt x="3477" y="3268"/>
                  </a:lnTo>
                  <a:lnTo>
                    <a:pt x="3685" y="3175"/>
                  </a:lnTo>
                  <a:cubicBezTo>
                    <a:pt x="4056" y="2781"/>
                    <a:pt x="4543" y="2503"/>
                    <a:pt x="5122" y="2318"/>
                  </a:cubicBezTo>
                  <a:lnTo>
                    <a:pt x="5331" y="2202"/>
                  </a:lnTo>
                  <a:lnTo>
                    <a:pt x="5609" y="765"/>
                  </a:lnTo>
                  <a:close/>
                  <a:moveTo>
                    <a:pt x="5029" y="0"/>
                  </a:moveTo>
                  <a:lnTo>
                    <a:pt x="4635" y="1622"/>
                  </a:lnTo>
                  <a:cubicBezTo>
                    <a:pt x="4172" y="1831"/>
                    <a:pt x="3685" y="2109"/>
                    <a:pt x="3291" y="2410"/>
                  </a:cubicBezTo>
                  <a:lnTo>
                    <a:pt x="1646" y="1924"/>
                  </a:lnTo>
                  <a:lnTo>
                    <a:pt x="0" y="4913"/>
                  </a:lnTo>
                  <a:lnTo>
                    <a:pt x="1159" y="6072"/>
                  </a:lnTo>
                  <a:lnTo>
                    <a:pt x="1159" y="6837"/>
                  </a:lnTo>
                  <a:lnTo>
                    <a:pt x="1159" y="7625"/>
                  </a:lnTo>
                  <a:lnTo>
                    <a:pt x="0" y="8783"/>
                  </a:lnTo>
                  <a:lnTo>
                    <a:pt x="1646" y="11773"/>
                  </a:lnTo>
                  <a:lnTo>
                    <a:pt x="3291" y="11286"/>
                  </a:lnTo>
                  <a:cubicBezTo>
                    <a:pt x="3685" y="11588"/>
                    <a:pt x="4172" y="11866"/>
                    <a:pt x="4635" y="12051"/>
                  </a:cubicBezTo>
                  <a:lnTo>
                    <a:pt x="5029" y="13697"/>
                  </a:lnTo>
                  <a:lnTo>
                    <a:pt x="8506" y="13697"/>
                  </a:lnTo>
                  <a:lnTo>
                    <a:pt x="8900" y="12051"/>
                  </a:lnTo>
                  <a:cubicBezTo>
                    <a:pt x="9386" y="11866"/>
                    <a:pt x="9757" y="11588"/>
                    <a:pt x="10151" y="11286"/>
                  </a:cubicBezTo>
                  <a:lnTo>
                    <a:pt x="11797" y="11773"/>
                  </a:lnTo>
                  <a:lnTo>
                    <a:pt x="13535" y="8783"/>
                  </a:lnTo>
                  <a:lnTo>
                    <a:pt x="12283" y="7625"/>
                  </a:lnTo>
                  <a:cubicBezTo>
                    <a:pt x="12376" y="7323"/>
                    <a:pt x="12376" y="7045"/>
                    <a:pt x="12376" y="6837"/>
                  </a:cubicBezTo>
                  <a:cubicBezTo>
                    <a:pt x="12376" y="6559"/>
                    <a:pt x="12376" y="6373"/>
                    <a:pt x="12283" y="6072"/>
                  </a:cubicBezTo>
                  <a:lnTo>
                    <a:pt x="13535" y="4913"/>
                  </a:lnTo>
                  <a:lnTo>
                    <a:pt x="11797" y="1924"/>
                  </a:lnTo>
                  <a:lnTo>
                    <a:pt x="10151" y="2410"/>
                  </a:lnTo>
                  <a:cubicBezTo>
                    <a:pt x="9757" y="2109"/>
                    <a:pt x="9386" y="1831"/>
                    <a:pt x="8900" y="1622"/>
                  </a:cubicBezTo>
                  <a:lnTo>
                    <a:pt x="8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37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9"/>
          <p:cNvSpPr txBox="1">
            <a:spLocks noGrp="1"/>
          </p:cNvSpPr>
          <p:nvPr>
            <p:ph type="title"/>
          </p:nvPr>
        </p:nvSpPr>
        <p:spPr>
          <a:xfrm>
            <a:off x="716550" y="202692"/>
            <a:ext cx="7710900" cy="818975"/>
          </a:xfrm>
          <a:prstGeom prst="rect">
            <a:avLst/>
          </a:prstGeom>
        </p:spPr>
        <p:txBody>
          <a:bodyPr spcFirstLastPara="1" wrap="square" lIns="91425" tIns="91425" rIns="91425" bIns="91425" anchor="t" anchorCtr="0">
            <a:noAutofit/>
          </a:bodyPr>
          <a:lstStyle/>
          <a:p>
            <a:r>
              <a:rPr lang="es-CL" sz="4000" b="1" dirty="0"/>
              <a:t>Data </a:t>
            </a:r>
            <a:r>
              <a:rPr lang="es-CL" sz="4000" b="1" dirty="0" err="1"/>
              <a:t>Model</a:t>
            </a:r>
            <a:endParaRPr lang="en" sz="4000" b="1" dirty="0"/>
          </a:p>
        </p:txBody>
      </p:sp>
      <p:pic>
        <p:nvPicPr>
          <p:cNvPr id="4" name="Imagen 3" descr="Diagrama, Esquemático&#10;&#10;Descripción generada automáticamente">
            <a:extLst>
              <a:ext uri="{FF2B5EF4-FFF2-40B4-BE49-F238E27FC236}">
                <a16:creationId xmlns:a16="http://schemas.microsoft.com/office/drawing/2014/main" id="{6B52E0CD-8FE5-E483-2ED1-A09D7F4BB815}"/>
              </a:ext>
            </a:extLst>
          </p:cNvPr>
          <p:cNvPicPr>
            <a:picLocks noChangeAspect="1"/>
          </p:cNvPicPr>
          <p:nvPr/>
        </p:nvPicPr>
        <p:blipFill>
          <a:blip r:embed="rId3"/>
          <a:stretch>
            <a:fillRect/>
          </a:stretch>
        </p:blipFill>
        <p:spPr>
          <a:xfrm>
            <a:off x="952500" y="948493"/>
            <a:ext cx="7238998" cy="3796032"/>
          </a:xfrm>
          <a:prstGeom prst="rect">
            <a:avLst/>
          </a:prstGeom>
        </p:spPr>
      </p:pic>
    </p:spTree>
    <p:extLst>
      <p:ext uri="{BB962C8B-B14F-4D97-AF65-F5344CB8AC3E}">
        <p14:creationId xmlns:p14="http://schemas.microsoft.com/office/powerpoint/2010/main" val="414415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E262CD-9695-F390-52BB-635DF76BEF80}"/>
              </a:ext>
            </a:extLst>
          </p:cNvPr>
          <p:cNvSpPr>
            <a:spLocks noGrp="1"/>
          </p:cNvSpPr>
          <p:nvPr>
            <p:ph type="title"/>
          </p:nvPr>
        </p:nvSpPr>
        <p:spPr>
          <a:xfrm>
            <a:off x="720000" y="1909360"/>
            <a:ext cx="7710900" cy="572700"/>
          </a:xfrm>
        </p:spPr>
        <p:txBody>
          <a:bodyPr/>
          <a:lstStyle/>
          <a:p>
            <a:pPr>
              <a:lnSpc>
                <a:spcPct val="114999"/>
              </a:lnSpc>
            </a:pPr>
            <a:r>
              <a:rPr lang="es-ES" sz="3600" b="1" dirty="0" err="1"/>
              <a:t>Using</a:t>
            </a:r>
            <a:r>
              <a:rPr lang="es-ES" sz="3600" b="1" dirty="0"/>
              <a:t> </a:t>
            </a:r>
            <a:r>
              <a:rPr lang="es-ES" sz="3600" b="1" dirty="0" err="1"/>
              <a:t>Prompts</a:t>
            </a:r>
            <a:endParaRPr lang="es-ES" dirty="0"/>
          </a:p>
        </p:txBody>
      </p:sp>
    </p:spTree>
    <p:extLst>
      <p:ext uri="{BB962C8B-B14F-4D97-AF65-F5344CB8AC3E}">
        <p14:creationId xmlns:p14="http://schemas.microsoft.com/office/powerpoint/2010/main" val="197486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E29DAEF-6188-11FE-01EC-13D857A0C7A2}"/>
              </a:ext>
            </a:extLst>
          </p:cNvPr>
          <p:cNvSpPr>
            <a:spLocks noGrp="1"/>
          </p:cNvSpPr>
          <p:nvPr>
            <p:ph type="subTitle" idx="1"/>
          </p:nvPr>
        </p:nvSpPr>
        <p:spPr>
          <a:xfrm>
            <a:off x="555826" y="903151"/>
            <a:ext cx="6925891" cy="3744400"/>
          </a:xfrm>
        </p:spPr>
        <p:txBody>
          <a:bodyPr/>
          <a:lstStyle/>
          <a:p>
            <a:r>
              <a:rPr lang="en-US" dirty="0"/>
              <a:t>In the development of our application, the functionalities driven by AI prompts have seen notable progress thanks to a structured approach. After testing and analyzing various formats, we have defined an optimized base structure that seeks to maximize the clarity, coherence and effectiveness of interactions. This setup was built following the following key parameters:</a:t>
            </a:r>
          </a:p>
          <a:p>
            <a:pPr marL="139700" indent="0">
              <a:buNone/>
            </a:pPr>
            <a:endParaRPr lang="es-ES" dirty="0"/>
          </a:p>
          <a:p>
            <a:pPr lvl="1">
              <a:lnSpc>
                <a:spcPct val="114999"/>
              </a:lnSpc>
              <a:buClr>
                <a:srgbClr val="EA37F0"/>
              </a:buClr>
            </a:pPr>
            <a:r>
              <a:rPr lang="es-ES" sz="1200" b="1" dirty="0" err="1"/>
              <a:t>Context</a:t>
            </a:r>
            <a:r>
              <a:rPr lang="es-ES" sz="1200" dirty="0"/>
              <a:t>: </a:t>
            </a:r>
            <a:r>
              <a:rPr lang="en-US" sz="1200" dirty="0"/>
              <a:t>It provides the general framework of the request, helping the model understand the purpose or situation.</a:t>
            </a:r>
          </a:p>
          <a:p>
            <a:pPr lvl="1">
              <a:lnSpc>
                <a:spcPct val="114999"/>
              </a:lnSpc>
              <a:buClr>
                <a:srgbClr val="EA37F0"/>
              </a:buClr>
            </a:pPr>
            <a:r>
              <a:rPr lang="es-ES" sz="1200" b="1" dirty="0"/>
              <a:t>Output </a:t>
            </a:r>
            <a:r>
              <a:rPr lang="es-ES" sz="1200" b="1" dirty="0" err="1"/>
              <a:t>format</a:t>
            </a:r>
            <a:r>
              <a:rPr lang="es-ES" sz="1200" b="1" dirty="0"/>
              <a:t>: </a:t>
            </a:r>
            <a:r>
              <a:rPr lang="en-US" sz="1200" dirty="0"/>
              <a:t>Defines how the response should be presented, guaranteeing consistency and adaptation to the requirements.</a:t>
            </a:r>
          </a:p>
          <a:p>
            <a:pPr lvl="1">
              <a:lnSpc>
                <a:spcPct val="114999"/>
              </a:lnSpc>
              <a:buClr>
                <a:srgbClr val="EA37F0"/>
              </a:buClr>
            </a:pPr>
            <a:r>
              <a:rPr lang="es-ES" sz="1200" b="1" dirty="0" err="1"/>
              <a:t>Additional</a:t>
            </a:r>
            <a:r>
              <a:rPr lang="es-ES" sz="1200" b="1" dirty="0"/>
              <a:t> </a:t>
            </a:r>
            <a:r>
              <a:rPr lang="es-ES" sz="1200" b="1" dirty="0" err="1"/>
              <a:t>information</a:t>
            </a:r>
            <a:r>
              <a:rPr lang="es-ES" sz="1200" b="1" dirty="0"/>
              <a:t>: </a:t>
            </a:r>
            <a:r>
              <a:rPr lang="en-US" sz="1200" dirty="0"/>
              <a:t>Specific details relevant to the request that enrich the context and improve the accuracy of the response.</a:t>
            </a:r>
          </a:p>
          <a:p>
            <a:pPr lvl="1">
              <a:lnSpc>
                <a:spcPct val="114999"/>
              </a:lnSpc>
              <a:buClr>
                <a:srgbClr val="EA37F0"/>
              </a:buClr>
            </a:pPr>
            <a:r>
              <a:rPr lang="es-ES" sz="1200" b="1" dirty="0" err="1"/>
              <a:t>Instructions</a:t>
            </a:r>
            <a:r>
              <a:rPr lang="es-ES" sz="1200" b="1" dirty="0"/>
              <a:t>: </a:t>
            </a:r>
            <a:r>
              <a:rPr lang="en-US" sz="1200" dirty="0"/>
              <a:t>Clear and specific instructions that guide the execution of the requested task.</a:t>
            </a:r>
            <a:endParaRPr lang="es-ES" dirty="0"/>
          </a:p>
        </p:txBody>
      </p:sp>
      <p:sp>
        <p:nvSpPr>
          <p:cNvPr id="3" name="Título 2">
            <a:extLst>
              <a:ext uri="{FF2B5EF4-FFF2-40B4-BE49-F238E27FC236}">
                <a16:creationId xmlns:a16="http://schemas.microsoft.com/office/drawing/2014/main" id="{5336CC86-516C-ADEB-22C4-0FC9B27D062F}"/>
              </a:ext>
            </a:extLst>
          </p:cNvPr>
          <p:cNvSpPr>
            <a:spLocks noGrp="1"/>
          </p:cNvSpPr>
          <p:nvPr>
            <p:ph type="title"/>
          </p:nvPr>
        </p:nvSpPr>
        <p:spPr>
          <a:xfrm>
            <a:off x="720000" y="329112"/>
            <a:ext cx="7710900" cy="572700"/>
          </a:xfrm>
        </p:spPr>
        <p:txBody>
          <a:bodyPr/>
          <a:lstStyle/>
          <a:p>
            <a:r>
              <a:rPr lang="es-ES" b="1" dirty="0" err="1"/>
              <a:t>Prompt</a:t>
            </a:r>
            <a:r>
              <a:rPr lang="es-ES" b="1" dirty="0"/>
              <a:t> </a:t>
            </a:r>
            <a:r>
              <a:rPr lang="es-ES" b="1" dirty="0" err="1"/>
              <a:t>Structure</a:t>
            </a:r>
            <a:endParaRPr lang="es-ES" b="1" dirty="0"/>
          </a:p>
        </p:txBody>
      </p:sp>
    </p:spTree>
    <p:extLst>
      <p:ext uri="{BB962C8B-B14F-4D97-AF65-F5344CB8AC3E}">
        <p14:creationId xmlns:p14="http://schemas.microsoft.com/office/powerpoint/2010/main" val="1351760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BE208DF-047D-BD9F-8334-AD602B0D3736}"/>
              </a:ext>
            </a:extLst>
          </p:cNvPr>
          <p:cNvSpPr>
            <a:spLocks noGrp="1"/>
          </p:cNvSpPr>
          <p:nvPr>
            <p:ph type="title"/>
          </p:nvPr>
        </p:nvSpPr>
        <p:spPr>
          <a:xfrm>
            <a:off x="793269" y="1906114"/>
            <a:ext cx="7710900" cy="572700"/>
          </a:xfrm>
        </p:spPr>
        <p:txBody>
          <a:bodyPr/>
          <a:lstStyle/>
          <a:p>
            <a:pPr>
              <a:lnSpc>
                <a:spcPct val="114999"/>
              </a:lnSpc>
            </a:pPr>
            <a:r>
              <a:rPr lang="es-ES" dirty="0" err="1"/>
              <a:t>Examples</a:t>
            </a:r>
            <a:r>
              <a:rPr lang="es-ES" dirty="0"/>
              <a:t> </a:t>
            </a:r>
            <a:r>
              <a:rPr lang="es-ES" dirty="0" err="1"/>
              <a:t>of</a:t>
            </a:r>
            <a:r>
              <a:rPr lang="es-ES" dirty="0"/>
              <a:t> </a:t>
            </a:r>
            <a:r>
              <a:rPr lang="es-ES" dirty="0" err="1"/>
              <a:t>Implemented</a:t>
            </a:r>
            <a:r>
              <a:rPr lang="es-ES" dirty="0"/>
              <a:t> </a:t>
            </a:r>
            <a:r>
              <a:rPr lang="es-ES" dirty="0" err="1"/>
              <a:t>Promts</a:t>
            </a:r>
            <a:endParaRPr lang="es-ES" dirty="0"/>
          </a:p>
        </p:txBody>
      </p:sp>
    </p:spTree>
    <p:extLst>
      <p:ext uri="{BB962C8B-B14F-4D97-AF65-F5344CB8AC3E}">
        <p14:creationId xmlns:p14="http://schemas.microsoft.com/office/powerpoint/2010/main" val="4058024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D26576A-7139-A56A-2A12-A098238FA5B6}"/>
              </a:ext>
            </a:extLst>
          </p:cNvPr>
          <p:cNvSpPr>
            <a:spLocks noGrp="1"/>
          </p:cNvSpPr>
          <p:nvPr>
            <p:ph type="subTitle" idx="1"/>
          </p:nvPr>
        </p:nvSpPr>
        <p:spPr>
          <a:xfrm>
            <a:off x="561854" y="838200"/>
            <a:ext cx="5323986" cy="3981802"/>
          </a:xfrm>
          <a:solidFill>
            <a:schemeClr val="accent6"/>
          </a:solidFill>
          <a:ln>
            <a:solidFill>
              <a:srgbClr val="4472C4"/>
            </a:solidFill>
          </a:ln>
        </p:spPr>
        <p:txBody>
          <a:bodyPr/>
          <a:lstStyle/>
          <a:p>
            <a:pPr marL="139700" indent="0">
              <a:buNone/>
            </a:pPr>
            <a:r>
              <a:rPr lang="es-ES" sz="1000" b="1" dirty="0">
                <a:solidFill>
                  <a:schemeClr val="accent6"/>
                </a:solidFill>
                <a:latin typeface="Lato"/>
              </a:rPr>
              <a:t> </a:t>
            </a:r>
            <a:r>
              <a:rPr lang="es-ES" sz="1000" b="1" dirty="0">
                <a:solidFill>
                  <a:schemeClr val="tx1">
                    <a:lumMod val="10000"/>
                  </a:schemeClr>
                </a:solidFill>
                <a:latin typeface="Lato"/>
              </a:rPr>
              <a:t>Tengo la siguiente boleta de supermercado: </a:t>
            </a:r>
            <a:r>
              <a:rPr lang="es-ES" sz="1000" b="1" dirty="0">
                <a:solidFill>
                  <a:srgbClr val="00B0F0"/>
                </a:solidFill>
                <a:latin typeface="Lato"/>
              </a:rPr>
              <a:t>'{</a:t>
            </a:r>
            <a:r>
              <a:rPr lang="es-ES" sz="1000" b="1" dirty="0" err="1">
                <a:solidFill>
                  <a:srgbClr val="00B0F0"/>
                </a:solidFill>
                <a:latin typeface="Lato"/>
              </a:rPr>
              <a:t>extracted_text</a:t>
            </a:r>
            <a:r>
              <a:rPr lang="es-ES" sz="1000" b="1" dirty="0">
                <a:solidFill>
                  <a:srgbClr val="00B0F0"/>
                </a:solidFill>
                <a:latin typeface="Lato"/>
              </a:rPr>
              <a:t>}'</a:t>
            </a:r>
            <a:r>
              <a:rPr lang="es-ES" sz="1000" b="1" dirty="0">
                <a:solidFill>
                  <a:schemeClr val="tx1">
                    <a:lumMod val="10000"/>
                  </a:schemeClr>
                </a:solidFill>
                <a:latin typeface="Lato"/>
              </a:rPr>
              <a:t>.</a:t>
            </a:r>
          </a:p>
          <a:p>
            <a:pPr marL="139700" indent="0">
              <a:lnSpc>
                <a:spcPct val="114999"/>
              </a:lnSpc>
              <a:buNone/>
            </a:pPr>
            <a:r>
              <a:rPr lang="es-ES" sz="1000" b="1" dirty="0">
                <a:solidFill>
                  <a:schemeClr val="tx1">
                    <a:lumMod val="10000"/>
                  </a:schemeClr>
                </a:solidFill>
                <a:latin typeface="Lato"/>
              </a:rPr>
              <a:t>    El formato del detalle de productos en la boleta es el siguiente:</a:t>
            </a:r>
          </a:p>
          <a:p>
            <a:pPr marL="139700" indent="0">
              <a:lnSpc>
                <a:spcPct val="114999"/>
              </a:lnSpc>
              <a:buNone/>
            </a:pPr>
            <a:r>
              <a:rPr lang="es-ES" sz="1000" b="1" dirty="0">
                <a:solidFill>
                  <a:schemeClr val="tx1">
                    <a:lumMod val="10000"/>
                  </a:schemeClr>
                </a:solidFill>
                <a:latin typeface="Lato"/>
              </a:rPr>
              <a:t>    Cada línea incluye:</a:t>
            </a:r>
          </a:p>
          <a:p>
            <a:pPr marL="139700" indent="0">
              <a:lnSpc>
                <a:spcPct val="114999"/>
              </a:lnSpc>
              <a:buNone/>
            </a:pPr>
            <a:r>
              <a:rPr lang="es-ES" sz="1000" b="1" dirty="0">
                <a:solidFill>
                  <a:schemeClr val="tx1">
                    <a:lumMod val="10000"/>
                  </a:schemeClr>
                </a:solidFill>
                <a:latin typeface="Lato"/>
              </a:rPr>
              <a:t>    -Código de producto (numérico).</a:t>
            </a:r>
          </a:p>
          <a:p>
            <a:pPr marL="139700" indent="0">
              <a:lnSpc>
                <a:spcPct val="114999"/>
              </a:lnSpc>
              <a:buNone/>
            </a:pPr>
            <a:r>
              <a:rPr lang="es-ES" sz="1000" b="1" dirty="0">
                <a:solidFill>
                  <a:schemeClr val="tx1">
                    <a:lumMod val="10000"/>
                  </a:schemeClr>
                </a:solidFill>
                <a:latin typeface="Lato"/>
              </a:rPr>
              <a:t>    -Nombre del producto.</a:t>
            </a:r>
          </a:p>
          <a:p>
            <a:pPr marL="139700" indent="0">
              <a:lnSpc>
                <a:spcPct val="114999"/>
              </a:lnSpc>
              <a:buNone/>
            </a:pPr>
            <a:r>
              <a:rPr lang="es-ES" sz="1000" b="1" dirty="0">
                <a:solidFill>
                  <a:schemeClr val="tx1">
                    <a:lumMod val="10000"/>
                  </a:schemeClr>
                </a:solidFill>
                <a:latin typeface="Lato"/>
              </a:rPr>
              <a:t>    -algunos pueden tener la cantidad del contenido (por ejemplo, '1 kg').</a:t>
            </a:r>
          </a:p>
          <a:p>
            <a:pPr marL="139700" indent="0">
              <a:lnSpc>
                <a:spcPct val="114999"/>
              </a:lnSpc>
              <a:buNone/>
            </a:pPr>
            <a:r>
              <a:rPr lang="es-ES" sz="1000" b="1" dirty="0">
                <a:solidFill>
                  <a:schemeClr val="tx1">
                    <a:lumMod val="10000"/>
                  </a:schemeClr>
                </a:solidFill>
                <a:latin typeface="Lato"/>
              </a:rPr>
              <a:t>    -Cantidad del producto (por ejemplo, '8 x' para 8 unidades).</a:t>
            </a:r>
          </a:p>
          <a:p>
            <a:pPr marL="139700" indent="0">
              <a:lnSpc>
                <a:spcPct val="114999"/>
              </a:lnSpc>
              <a:buNone/>
            </a:pPr>
            <a:r>
              <a:rPr lang="es-ES" sz="1000" b="1" dirty="0">
                <a:solidFill>
                  <a:schemeClr val="tx1">
                    <a:lumMod val="10000"/>
                  </a:schemeClr>
                </a:solidFill>
                <a:latin typeface="Lato"/>
              </a:rPr>
              <a:t>    -Precio unitario del producto en una columna alineada a la derecha.</a:t>
            </a:r>
          </a:p>
          <a:p>
            <a:pPr marL="139700" indent="0">
              <a:lnSpc>
                <a:spcPct val="114999"/>
              </a:lnSpc>
              <a:buNone/>
            </a:pPr>
            <a:r>
              <a:rPr lang="es-ES" sz="1000" b="1" dirty="0">
                <a:solidFill>
                  <a:schemeClr val="tx1">
                    <a:lumMod val="10000"/>
                  </a:schemeClr>
                </a:solidFill>
                <a:latin typeface="Lato"/>
              </a:rPr>
              <a:t>    -Algunos productos pueden tener líneas adicionales que indican descuentos aplicados."</a:t>
            </a:r>
          </a:p>
          <a:p>
            <a:pPr marL="139700" indent="0">
              <a:lnSpc>
                <a:spcPct val="114999"/>
              </a:lnSpc>
              <a:buNone/>
            </a:pPr>
            <a:r>
              <a:rPr lang="es-ES" sz="1000" b="1" dirty="0">
                <a:solidFill>
                  <a:schemeClr val="tx1">
                    <a:lumMod val="10000"/>
                  </a:schemeClr>
                </a:solidFill>
                <a:latin typeface="Lato"/>
              </a:rPr>
              <a:t>    Y la tarea que necesito es Extraer los alimentos, la unidad de medida (kg, gr, </a:t>
            </a:r>
            <a:r>
              <a:rPr lang="es-ES" sz="1000" b="1" dirty="0" err="1">
                <a:solidFill>
                  <a:schemeClr val="tx1">
                    <a:lumMod val="10000"/>
                  </a:schemeClr>
                </a:solidFill>
                <a:latin typeface="Lato"/>
              </a:rPr>
              <a:t>lt</a:t>
            </a:r>
            <a:r>
              <a:rPr lang="es-ES" sz="1000" b="1" dirty="0">
                <a:solidFill>
                  <a:schemeClr val="tx1">
                    <a:lumMod val="10000"/>
                  </a:schemeClr>
                </a:solidFill>
                <a:latin typeface="Lato"/>
              </a:rPr>
              <a:t>, ml) y la cantidad en formato JSON de la siguiente manera:</a:t>
            </a:r>
          </a:p>
          <a:p>
            <a:pPr marL="139700" indent="0">
              <a:lnSpc>
                <a:spcPct val="114999"/>
              </a:lnSpc>
              <a:buNone/>
            </a:pPr>
            <a:r>
              <a:rPr lang="es-ES" sz="1000" b="1" dirty="0">
                <a:solidFill>
                  <a:schemeClr val="tx1">
                    <a:lumMod val="10000"/>
                  </a:schemeClr>
                </a:solidFill>
                <a:latin typeface="Lato"/>
              </a:rPr>
              <a:t>    formato de salida:</a:t>
            </a:r>
          </a:p>
          <a:p>
            <a:pPr marL="139700" indent="0">
              <a:lnSpc>
                <a:spcPct val="114999"/>
              </a:lnSpc>
              <a:buNone/>
            </a:pPr>
            <a:r>
              <a:rPr lang="es-ES" sz="1000" b="1" dirty="0">
                <a:solidFill>
                  <a:schemeClr val="tx1">
                    <a:lumMod val="10000"/>
                  </a:schemeClr>
                </a:solidFill>
                <a:latin typeface="Lato"/>
              </a:rPr>
              <a:t>    [</a:t>
            </a:r>
          </a:p>
          <a:p>
            <a:pPr marL="139700" indent="0">
              <a:lnSpc>
                <a:spcPct val="114999"/>
              </a:lnSpc>
              <a:buNone/>
            </a:pPr>
            <a:r>
              <a:rPr lang="es-ES" sz="1000" b="1" dirty="0">
                <a:solidFill>
                  <a:schemeClr val="tx1">
                    <a:lumMod val="10000"/>
                  </a:schemeClr>
                </a:solidFill>
                <a:latin typeface="Lato"/>
              </a:rPr>
              <a:t>        {{ "producto": "nombre del producto", "unidad": "kg o gr o </a:t>
            </a:r>
            <a:r>
              <a:rPr lang="es-ES" sz="1000" b="1" dirty="0" err="1">
                <a:solidFill>
                  <a:schemeClr val="tx1">
                    <a:lumMod val="10000"/>
                  </a:schemeClr>
                </a:solidFill>
                <a:latin typeface="Lato"/>
              </a:rPr>
              <a:t>lt</a:t>
            </a:r>
            <a:r>
              <a:rPr lang="es-ES" sz="1000" b="1" dirty="0">
                <a:solidFill>
                  <a:schemeClr val="tx1">
                    <a:lumMod val="10000"/>
                  </a:schemeClr>
                </a:solidFill>
                <a:latin typeface="Lato"/>
              </a:rPr>
              <a:t> o ml", "cantidad": "cantidad" }}</a:t>
            </a:r>
          </a:p>
          <a:p>
            <a:pPr marL="139700" indent="0">
              <a:lnSpc>
                <a:spcPct val="114999"/>
              </a:lnSpc>
              <a:buNone/>
            </a:pPr>
            <a:r>
              <a:rPr lang="es-ES" sz="1000" b="1" dirty="0">
                <a:solidFill>
                  <a:schemeClr val="tx1">
                    <a:lumMod val="10000"/>
                  </a:schemeClr>
                </a:solidFill>
                <a:latin typeface="Lato"/>
              </a:rPr>
              <a:t>    ]</a:t>
            </a:r>
          </a:p>
          <a:p>
            <a:pPr marL="139700" indent="0">
              <a:lnSpc>
                <a:spcPct val="114999"/>
              </a:lnSpc>
              <a:buNone/>
            </a:pPr>
            <a:r>
              <a:rPr lang="es-ES" sz="1000" b="1" dirty="0">
                <a:solidFill>
                  <a:schemeClr val="tx1">
                    <a:lumMod val="10000"/>
                  </a:schemeClr>
                </a:solidFill>
                <a:latin typeface="Lato"/>
              </a:rPr>
              <a:t>   </a:t>
            </a:r>
            <a:r>
              <a:rPr lang="es-ES" sz="1000" b="1" dirty="0">
                <a:solidFill>
                  <a:schemeClr val="accent1">
                    <a:lumMod val="49000"/>
                  </a:schemeClr>
                </a:solidFill>
                <a:latin typeface="Lato"/>
              </a:rPr>
              <a:t> Instrucciones:</a:t>
            </a:r>
          </a:p>
          <a:p>
            <a:pPr marL="139700" indent="0">
              <a:lnSpc>
                <a:spcPct val="114999"/>
              </a:lnSpc>
              <a:buNone/>
            </a:pPr>
            <a:r>
              <a:rPr lang="es-ES" sz="1000" b="1" dirty="0">
                <a:solidFill>
                  <a:schemeClr val="accent1">
                    <a:lumMod val="49000"/>
                  </a:schemeClr>
                </a:solidFill>
                <a:latin typeface="Lato"/>
              </a:rPr>
              <a:t>    -Envía solo el JSON con los alimentos sin texto adicional.</a:t>
            </a:r>
          </a:p>
          <a:p>
            <a:pPr marL="139700" indent="0">
              <a:lnSpc>
                <a:spcPct val="114999"/>
              </a:lnSpc>
              <a:buNone/>
            </a:pPr>
            <a:r>
              <a:rPr lang="es-ES" sz="1000" b="1" dirty="0">
                <a:solidFill>
                  <a:schemeClr val="accent1">
                    <a:lumMod val="49000"/>
                  </a:schemeClr>
                </a:solidFill>
                <a:latin typeface="Lato"/>
              </a:rPr>
              <a:t>    -En caso de que no puedas determinar la unidad de medida, y el producto es sólido, asigna "unidad": "kg";     -si es líquido, asigna "unidad": "</a:t>
            </a:r>
            <a:r>
              <a:rPr lang="es-ES" sz="1000" b="1" dirty="0" err="1">
                <a:solidFill>
                  <a:schemeClr val="accent1">
                    <a:lumMod val="49000"/>
                  </a:schemeClr>
                </a:solidFill>
                <a:latin typeface="Lato"/>
              </a:rPr>
              <a:t>lt</a:t>
            </a:r>
            <a:r>
              <a:rPr lang="es-ES" sz="1000" b="1" dirty="0">
                <a:solidFill>
                  <a:schemeClr val="accent1">
                    <a:lumMod val="49000"/>
                  </a:schemeClr>
                </a:solidFill>
                <a:latin typeface="Lato"/>
              </a:rPr>
              <a:t>". Evita usar "unidad" como valor de unidad.</a:t>
            </a:r>
          </a:p>
          <a:p>
            <a:pPr>
              <a:lnSpc>
                <a:spcPct val="114999"/>
              </a:lnSpc>
            </a:pPr>
            <a:endParaRPr lang="es-ES" dirty="0"/>
          </a:p>
        </p:txBody>
      </p:sp>
      <p:sp>
        <p:nvSpPr>
          <p:cNvPr id="3" name="Título 2">
            <a:extLst>
              <a:ext uri="{FF2B5EF4-FFF2-40B4-BE49-F238E27FC236}">
                <a16:creationId xmlns:a16="http://schemas.microsoft.com/office/drawing/2014/main" id="{1C4153B4-72D6-FD5F-4099-CE1FF4E740DB}"/>
              </a:ext>
            </a:extLst>
          </p:cNvPr>
          <p:cNvSpPr>
            <a:spLocks noGrp="1"/>
          </p:cNvSpPr>
          <p:nvPr>
            <p:ph type="title"/>
          </p:nvPr>
        </p:nvSpPr>
        <p:spPr>
          <a:xfrm>
            <a:off x="716550" y="193958"/>
            <a:ext cx="7710900" cy="572700"/>
          </a:xfrm>
        </p:spPr>
        <p:txBody>
          <a:bodyPr/>
          <a:lstStyle/>
          <a:p>
            <a:r>
              <a:rPr lang="es-ES" dirty="0" err="1"/>
              <a:t>Food</a:t>
            </a:r>
            <a:r>
              <a:rPr lang="es-ES" dirty="0"/>
              <a:t> </a:t>
            </a:r>
            <a:r>
              <a:rPr lang="es-ES" dirty="0" err="1"/>
              <a:t>income</a:t>
            </a:r>
            <a:endParaRPr lang="es-ES" dirty="0"/>
          </a:p>
        </p:txBody>
      </p:sp>
      <p:sp>
        <p:nvSpPr>
          <p:cNvPr id="5" name="CuadroTexto 4">
            <a:extLst>
              <a:ext uri="{FF2B5EF4-FFF2-40B4-BE49-F238E27FC236}">
                <a16:creationId xmlns:a16="http://schemas.microsoft.com/office/drawing/2014/main" id="{52A8152A-86D6-C25C-F9FE-A7A0134DF0F5}"/>
              </a:ext>
            </a:extLst>
          </p:cNvPr>
          <p:cNvSpPr txBox="1"/>
          <p:nvPr/>
        </p:nvSpPr>
        <p:spPr>
          <a:xfrm>
            <a:off x="6054796" y="1406252"/>
            <a:ext cx="252804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solidFill>
              </a:rPr>
              <a:t>The variable "</a:t>
            </a:r>
            <a:r>
              <a:rPr lang="en-US" dirty="0" err="1">
                <a:solidFill>
                  <a:schemeClr val="accent6"/>
                </a:solidFill>
              </a:rPr>
              <a:t>extracted_text</a:t>
            </a:r>
            <a:r>
              <a:rPr lang="en-US" dirty="0">
                <a:solidFill>
                  <a:schemeClr val="accent6"/>
                </a:solidFill>
              </a:rPr>
              <a:t>" is provided, which contains the text extracted from the ballot, already with acronym checking processed to ensure consistency.</a:t>
            </a:r>
          </a:p>
          <a:p>
            <a:r>
              <a:rPr lang="en-US" dirty="0">
                <a:solidFill>
                  <a:schemeClr val="accent6"/>
                </a:solidFill>
              </a:rPr>
              <a:t>In addition, a defined output format is established and a clear set of rules is provided that the AI ​​must follow to insert the products appropriately.</a:t>
            </a:r>
            <a:endParaRPr lang="es-ES" dirty="0">
              <a:solidFill>
                <a:schemeClr val="accent6"/>
              </a:solidFill>
            </a:endParaRPr>
          </a:p>
        </p:txBody>
      </p:sp>
    </p:spTree>
    <p:extLst>
      <p:ext uri="{BB962C8B-B14F-4D97-AF65-F5344CB8AC3E}">
        <p14:creationId xmlns:p14="http://schemas.microsoft.com/office/powerpoint/2010/main" val="202517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D26576A-7139-A56A-2A12-A098238FA5B6}"/>
              </a:ext>
            </a:extLst>
          </p:cNvPr>
          <p:cNvSpPr>
            <a:spLocks noGrp="1"/>
          </p:cNvSpPr>
          <p:nvPr>
            <p:ph type="subTitle" idx="1"/>
          </p:nvPr>
        </p:nvSpPr>
        <p:spPr>
          <a:xfrm>
            <a:off x="561854" y="954506"/>
            <a:ext cx="5323986" cy="3722698"/>
          </a:xfrm>
          <a:solidFill>
            <a:schemeClr val="accent6"/>
          </a:solidFill>
          <a:ln>
            <a:solidFill>
              <a:srgbClr val="4472C4"/>
            </a:solidFill>
          </a:ln>
        </p:spPr>
        <p:txBody>
          <a:bodyPr/>
          <a:lstStyle/>
          <a:p>
            <a:pPr>
              <a:lnSpc>
                <a:spcPct val="114999"/>
              </a:lnSpc>
              <a:buNone/>
            </a:pPr>
            <a:r>
              <a:rPr lang="es-ES" sz="1000" b="1">
                <a:solidFill>
                  <a:schemeClr val="tx1">
                    <a:lumMod val="10000"/>
                  </a:schemeClr>
                </a:solidFill>
                <a:latin typeface="Lato"/>
              </a:rPr>
              <a:t>Tengo la siguiente lista de alimentos en formato JSON:</a:t>
            </a:r>
            <a:r>
              <a:rPr lang="es-ES" sz="1000" b="1">
                <a:solidFill>
                  <a:srgbClr val="0070C0"/>
                </a:solidFill>
                <a:latin typeface="Lato"/>
              </a:rPr>
              <a:t> {</a:t>
            </a:r>
            <a:r>
              <a:rPr lang="es-ES" sz="1000" b="1" err="1">
                <a:solidFill>
                  <a:srgbClr val="0070C0"/>
                </a:solidFill>
                <a:latin typeface="Lato"/>
              </a:rPr>
              <a:t>alimentos_list</a:t>
            </a:r>
            <a:r>
              <a:rPr lang="es-ES" sz="1000" b="1">
                <a:solidFill>
                  <a:srgbClr val="0070C0"/>
                </a:solidFill>
                <a:latin typeface="Lato"/>
              </a:rPr>
              <a:t>}</a:t>
            </a:r>
            <a:r>
              <a:rPr lang="es-ES" sz="1000" b="1">
                <a:solidFill>
                  <a:srgbClr val="002060"/>
                </a:solidFill>
                <a:latin typeface="Lato"/>
              </a:rPr>
              <a:t>.</a:t>
            </a:r>
          </a:p>
          <a:p>
            <a:pPr>
              <a:lnSpc>
                <a:spcPct val="114999"/>
              </a:lnSpc>
              <a:buNone/>
            </a:pPr>
            <a:r>
              <a:rPr lang="es-ES" sz="1000" b="1">
                <a:solidFill>
                  <a:schemeClr val="tx1">
                    <a:lumMod val="10000"/>
                  </a:schemeClr>
                </a:solidFill>
                <a:latin typeface="Lato"/>
              </a:rPr>
              <a:t>    Para cada producto en esta lista, añade únicamente la clave "</a:t>
            </a:r>
            <a:r>
              <a:rPr lang="es-ES" sz="1000" b="1" err="1">
                <a:solidFill>
                  <a:schemeClr val="tx1">
                    <a:lumMod val="10000"/>
                  </a:schemeClr>
                </a:solidFill>
                <a:latin typeface="Lato"/>
              </a:rPr>
              <a:t>uso_alimento</a:t>
            </a:r>
            <a:r>
              <a:rPr lang="es-ES" sz="1000" b="1">
                <a:solidFill>
                  <a:schemeClr val="tx1">
                    <a:lumMod val="10000"/>
                  </a:schemeClr>
                </a:solidFill>
                <a:latin typeface="Lato"/>
              </a:rPr>
              <a:t>", indicando en qué comidas se puede usar el alimento (por ejemplo, "desayuno", "almuerzo", y/o "cena").</a:t>
            </a:r>
          </a:p>
          <a:p>
            <a:pPr>
              <a:lnSpc>
                <a:spcPct val="114999"/>
              </a:lnSpc>
              <a:buNone/>
            </a:pPr>
            <a:r>
              <a:rPr lang="es-ES" sz="1000" b="1">
                <a:solidFill>
                  <a:schemeClr val="tx1">
                    <a:lumMod val="10000"/>
                  </a:schemeClr>
                </a:solidFill>
                <a:latin typeface="Lato"/>
              </a:rPr>
              <a:t>    Aquí tienes algunas reglas para la clasificación:</a:t>
            </a:r>
          </a:p>
          <a:p>
            <a:pPr>
              <a:lnSpc>
                <a:spcPct val="114999"/>
              </a:lnSpc>
              <a:buNone/>
            </a:pPr>
            <a:r>
              <a:rPr lang="es-ES" sz="1000" b="1">
                <a:solidFill>
                  <a:schemeClr val="tx1">
                    <a:lumMod val="10000"/>
                  </a:schemeClr>
                </a:solidFill>
                <a:latin typeface="Lato"/>
              </a:rPr>
              <a:t>    - Productos como cereales, lácteos, frutas y pan suelen usarse en "desayuno".</a:t>
            </a:r>
          </a:p>
          <a:p>
            <a:pPr>
              <a:lnSpc>
                <a:spcPct val="114999"/>
              </a:lnSpc>
              <a:buNone/>
            </a:pPr>
            <a:r>
              <a:rPr lang="es-ES" sz="1000" b="1">
                <a:solidFill>
                  <a:schemeClr val="tx1">
                    <a:lumMod val="10000"/>
                  </a:schemeClr>
                </a:solidFill>
                <a:latin typeface="Lato"/>
              </a:rPr>
              <a:t>    - Carnes, pescados, arroces, pastas y vegetales suelen usarse en "almuerzo" y "cena".</a:t>
            </a:r>
          </a:p>
          <a:p>
            <a:pPr>
              <a:lnSpc>
                <a:spcPct val="114999"/>
              </a:lnSpc>
              <a:buNone/>
            </a:pPr>
            <a:r>
              <a:rPr lang="es-ES" sz="1000" b="1">
                <a:solidFill>
                  <a:schemeClr val="tx1">
                    <a:lumMod val="10000"/>
                  </a:schemeClr>
                </a:solidFill>
                <a:latin typeface="Lato"/>
              </a:rPr>
              <a:t>    - Dulces o galletas suelen usarse en "desayuno" o "merienda", pero no en comidas principales como almuerzo o cena.</a:t>
            </a:r>
          </a:p>
          <a:p>
            <a:pPr>
              <a:lnSpc>
                <a:spcPct val="114999"/>
              </a:lnSpc>
              <a:buNone/>
            </a:pPr>
            <a:r>
              <a:rPr lang="es-ES" sz="1000" b="1">
                <a:solidFill>
                  <a:schemeClr val="tx1">
                    <a:lumMod val="10000"/>
                  </a:schemeClr>
                </a:solidFill>
                <a:latin typeface="Lato"/>
              </a:rPr>
              <a:t>    - Si tienes dudas sobre un alimento específico, inclúyelo en todas las comidas.</a:t>
            </a:r>
          </a:p>
          <a:p>
            <a:pPr>
              <a:lnSpc>
                <a:spcPct val="114999"/>
              </a:lnSpc>
              <a:buNone/>
            </a:pPr>
            <a:r>
              <a:rPr lang="es-ES" sz="1000" b="1">
                <a:solidFill>
                  <a:schemeClr val="tx1">
                    <a:lumMod val="10000"/>
                  </a:schemeClr>
                </a:solidFill>
                <a:latin typeface="Lato"/>
              </a:rPr>
              <a:t>   </a:t>
            </a:r>
            <a:r>
              <a:rPr lang="es-ES" sz="1000" b="1">
                <a:solidFill>
                  <a:srgbClr val="FF0000"/>
                </a:solidFill>
                <a:latin typeface="Lato"/>
              </a:rPr>
              <a:t> Formato de salida:</a:t>
            </a:r>
          </a:p>
          <a:p>
            <a:pPr>
              <a:lnSpc>
                <a:spcPct val="114999"/>
              </a:lnSpc>
              <a:buNone/>
            </a:pPr>
            <a:r>
              <a:rPr lang="es-ES" sz="1000" b="1">
                <a:solidFill>
                  <a:srgbClr val="FF0000"/>
                </a:solidFill>
                <a:latin typeface="Lato"/>
              </a:rPr>
              <a:t>    [</a:t>
            </a:r>
          </a:p>
          <a:p>
            <a:pPr>
              <a:lnSpc>
                <a:spcPct val="114999"/>
              </a:lnSpc>
              <a:buNone/>
            </a:pPr>
            <a:r>
              <a:rPr lang="es-ES" sz="1000" b="1">
                <a:solidFill>
                  <a:srgbClr val="FF0000"/>
                </a:solidFill>
                <a:latin typeface="Lato"/>
              </a:rPr>
              <a:t>        {{ "producto": "nombre del producto", "unidad": "kg o gr o </a:t>
            </a:r>
            <a:r>
              <a:rPr lang="es-ES" sz="1000" b="1" err="1">
                <a:solidFill>
                  <a:srgbClr val="FF0000"/>
                </a:solidFill>
                <a:latin typeface="Lato"/>
              </a:rPr>
              <a:t>lt</a:t>
            </a:r>
            <a:r>
              <a:rPr lang="es-ES" sz="1000" b="1">
                <a:solidFill>
                  <a:srgbClr val="FF0000"/>
                </a:solidFill>
                <a:latin typeface="Lato"/>
              </a:rPr>
              <a:t> o ml", "cantidad": "cantidad", "</a:t>
            </a:r>
            <a:r>
              <a:rPr lang="es-ES" sz="1000" b="1" err="1">
                <a:solidFill>
                  <a:srgbClr val="FF0000"/>
                </a:solidFill>
                <a:latin typeface="Lato"/>
              </a:rPr>
              <a:t>uso_alimento</a:t>
            </a:r>
            <a:r>
              <a:rPr lang="es-ES" sz="1000" b="1">
                <a:solidFill>
                  <a:srgbClr val="FF0000"/>
                </a:solidFill>
                <a:latin typeface="Lato"/>
              </a:rPr>
              <a:t>": "desayuno, almuerzo, cena" }}</a:t>
            </a:r>
          </a:p>
          <a:p>
            <a:pPr>
              <a:lnSpc>
                <a:spcPct val="114999"/>
              </a:lnSpc>
              <a:buNone/>
            </a:pPr>
            <a:r>
              <a:rPr lang="es-ES" sz="1000" b="1">
                <a:solidFill>
                  <a:srgbClr val="FF0000"/>
                </a:solidFill>
                <a:latin typeface="Lato"/>
              </a:rPr>
              <a:t>    ]</a:t>
            </a:r>
          </a:p>
          <a:p>
            <a:pPr>
              <a:lnSpc>
                <a:spcPct val="114999"/>
              </a:lnSpc>
              <a:buNone/>
            </a:pPr>
            <a:r>
              <a:rPr lang="es-ES" sz="1000" b="1">
                <a:solidFill>
                  <a:schemeClr val="tx1">
                    <a:lumMod val="10000"/>
                  </a:schemeClr>
                </a:solidFill>
                <a:latin typeface="Lato"/>
              </a:rPr>
              <a:t>    Instrucciones</a:t>
            </a:r>
          </a:p>
          <a:p>
            <a:pPr>
              <a:lnSpc>
                <a:spcPct val="114999"/>
              </a:lnSpc>
              <a:buNone/>
            </a:pPr>
            <a:r>
              <a:rPr lang="es-ES" sz="1100">
                <a:solidFill>
                  <a:srgbClr val="CE9178"/>
                </a:solidFill>
                <a:latin typeface="Consolas"/>
              </a:rPr>
              <a:t>  </a:t>
            </a:r>
            <a:r>
              <a:rPr lang="es-ES" sz="1000" b="1">
                <a:solidFill>
                  <a:schemeClr val="tx1">
                    <a:lumMod val="10000"/>
                  </a:schemeClr>
                </a:solidFill>
                <a:latin typeface="Lato"/>
              </a:rPr>
              <a:t>-No modifiques el nombre del producto, la unidad ni la cantidad. </a:t>
            </a:r>
          </a:p>
          <a:p>
            <a:pPr>
              <a:lnSpc>
                <a:spcPct val="114999"/>
              </a:lnSpc>
              <a:buNone/>
            </a:pPr>
            <a:r>
              <a:rPr lang="es-ES" sz="1000" b="1">
                <a:solidFill>
                  <a:schemeClr val="tx1">
                    <a:lumMod val="10000"/>
                  </a:schemeClr>
                </a:solidFill>
                <a:latin typeface="Lato"/>
              </a:rPr>
              <a:t>    -Devuelve solo el JSON actualizado con la clave "</a:t>
            </a:r>
            <a:r>
              <a:rPr lang="es-ES" sz="1000" b="1" err="1">
                <a:solidFill>
                  <a:schemeClr val="tx1">
                    <a:lumMod val="10000"/>
                  </a:schemeClr>
                </a:solidFill>
                <a:latin typeface="Lato"/>
              </a:rPr>
              <a:t>uso_alimento</a:t>
            </a:r>
            <a:r>
              <a:rPr lang="es-ES" sz="1000" b="1">
                <a:solidFill>
                  <a:schemeClr val="tx1">
                    <a:lumMod val="10000"/>
                  </a:schemeClr>
                </a:solidFill>
                <a:latin typeface="Lato"/>
              </a:rPr>
              <a:t>" correctamente asignada.</a:t>
            </a:r>
          </a:p>
          <a:p>
            <a:pPr>
              <a:lnSpc>
                <a:spcPct val="114999"/>
              </a:lnSpc>
              <a:buNone/>
            </a:pPr>
            <a:r>
              <a:rPr lang="es-ES" sz="1000" b="1">
                <a:solidFill>
                  <a:schemeClr val="tx1">
                    <a:lumMod val="10000"/>
                  </a:schemeClr>
                </a:solidFill>
                <a:latin typeface="Lato"/>
              </a:rPr>
              <a:t>    </a:t>
            </a:r>
          </a:p>
          <a:p>
            <a:pPr marL="139700" indent="0">
              <a:lnSpc>
                <a:spcPct val="114999"/>
              </a:lnSpc>
              <a:buNone/>
            </a:pPr>
            <a:endParaRPr lang="es-ES" sz="1000" b="1">
              <a:solidFill>
                <a:schemeClr val="tx1">
                  <a:lumMod val="10000"/>
                </a:schemeClr>
              </a:solidFill>
              <a:latin typeface="Lato"/>
            </a:endParaRPr>
          </a:p>
          <a:p>
            <a:pPr>
              <a:lnSpc>
                <a:spcPct val="114999"/>
              </a:lnSpc>
            </a:pPr>
            <a:endParaRPr lang="es-ES" sz="1000" b="1">
              <a:solidFill>
                <a:schemeClr val="tx1">
                  <a:lumMod val="10000"/>
                </a:schemeClr>
              </a:solidFill>
              <a:latin typeface="Lato"/>
            </a:endParaRPr>
          </a:p>
        </p:txBody>
      </p:sp>
      <p:sp>
        <p:nvSpPr>
          <p:cNvPr id="3" name="Título 2">
            <a:extLst>
              <a:ext uri="{FF2B5EF4-FFF2-40B4-BE49-F238E27FC236}">
                <a16:creationId xmlns:a16="http://schemas.microsoft.com/office/drawing/2014/main" id="{1C4153B4-72D6-FD5F-4099-CE1FF4E740DB}"/>
              </a:ext>
            </a:extLst>
          </p:cNvPr>
          <p:cNvSpPr>
            <a:spLocks noGrp="1"/>
          </p:cNvSpPr>
          <p:nvPr>
            <p:ph type="title"/>
          </p:nvPr>
        </p:nvSpPr>
        <p:spPr>
          <a:xfrm>
            <a:off x="712673" y="323498"/>
            <a:ext cx="7710900" cy="572700"/>
          </a:xfrm>
        </p:spPr>
        <p:txBody>
          <a:bodyPr/>
          <a:lstStyle/>
          <a:p>
            <a:r>
              <a:rPr lang="es-ES" dirty="0" err="1"/>
              <a:t>food</a:t>
            </a:r>
            <a:r>
              <a:rPr lang="es-ES" dirty="0"/>
              <a:t> </a:t>
            </a:r>
            <a:r>
              <a:rPr lang="es-ES" dirty="0" err="1"/>
              <a:t>categorization</a:t>
            </a:r>
            <a:endParaRPr lang="es-ES" dirty="0"/>
          </a:p>
        </p:txBody>
      </p:sp>
      <p:sp>
        <p:nvSpPr>
          <p:cNvPr id="5" name="CuadroTexto 4">
            <a:extLst>
              <a:ext uri="{FF2B5EF4-FFF2-40B4-BE49-F238E27FC236}">
                <a16:creationId xmlns:a16="http://schemas.microsoft.com/office/drawing/2014/main" id="{52A8152A-86D6-C25C-F9FE-A7A0134DF0F5}"/>
              </a:ext>
            </a:extLst>
          </p:cNvPr>
          <p:cNvSpPr txBox="1"/>
          <p:nvPr/>
        </p:nvSpPr>
        <p:spPr>
          <a:xfrm>
            <a:off x="6054796" y="1406252"/>
            <a:ext cx="25280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solidFill>
              </a:rPr>
              <a:t>Classifies foods in JSON by assigning them the key "</a:t>
            </a:r>
            <a:r>
              <a:rPr lang="en-US" dirty="0" err="1">
                <a:solidFill>
                  <a:schemeClr val="accent6"/>
                </a:solidFill>
              </a:rPr>
              <a:t>food_use</a:t>
            </a:r>
            <a:r>
              <a:rPr lang="en-US" dirty="0">
                <a:solidFill>
                  <a:schemeClr val="accent6"/>
                </a:solidFill>
              </a:rPr>
              <a:t>" according to predefined rules based on their typical use in meals (breakfast, lunch, dinner, etc.). Maintains the original data and generates consistent structured output.</a:t>
            </a:r>
            <a:endParaRPr lang="es-ES" dirty="0">
              <a:solidFill>
                <a:schemeClr val="accent6"/>
              </a:solidFill>
            </a:endParaRPr>
          </a:p>
        </p:txBody>
      </p:sp>
    </p:spTree>
    <p:extLst>
      <p:ext uri="{BB962C8B-B14F-4D97-AF65-F5344CB8AC3E}">
        <p14:creationId xmlns:p14="http://schemas.microsoft.com/office/powerpoint/2010/main" val="1564764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D26576A-7139-A56A-2A12-A098238FA5B6}"/>
              </a:ext>
            </a:extLst>
          </p:cNvPr>
          <p:cNvSpPr>
            <a:spLocks noGrp="1"/>
          </p:cNvSpPr>
          <p:nvPr>
            <p:ph type="subTitle" idx="1"/>
          </p:nvPr>
        </p:nvSpPr>
        <p:spPr>
          <a:xfrm>
            <a:off x="561854" y="954506"/>
            <a:ext cx="5323986" cy="3722698"/>
          </a:xfrm>
          <a:solidFill>
            <a:schemeClr val="accent6"/>
          </a:solidFill>
          <a:ln>
            <a:solidFill>
              <a:srgbClr val="4472C4"/>
            </a:solidFill>
          </a:ln>
        </p:spPr>
        <p:txBody>
          <a:bodyPr/>
          <a:lstStyle/>
          <a:p>
            <a:pPr>
              <a:lnSpc>
                <a:spcPct val="114999"/>
              </a:lnSpc>
              <a:buNone/>
            </a:pPr>
            <a:r>
              <a:rPr lang="es-ES" sz="1000" b="1">
                <a:solidFill>
                  <a:schemeClr val="tx1">
                    <a:lumMod val="10000"/>
                  </a:schemeClr>
                </a:solidFill>
                <a:latin typeface="Lato"/>
              </a:rPr>
              <a:t>Tengo la siguiente despensa:</a:t>
            </a:r>
            <a:r>
              <a:rPr lang="es-ES" sz="1000" b="1">
                <a:solidFill>
                  <a:srgbClr val="002060"/>
                </a:solidFill>
                <a:latin typeface="Lato"/>
              </a:rPr>
              <a:t> </a:t>
            </a:r>
            <a:r>
              <a:rPr lang="es-ES" sz="1000" b="1">
                <a:solidFill>
                  <a:srgbClr val="0070C0"/>
                </a:solidFill>
                <a:latin typeface="Lato"/>
              </a:rPr>
              <a:t>{</a:t>
            </a:r>
            <a:r>
              <a:rPr lang="es-ES" sz="1000" b="1" err="1">
                <a:solidFill>
                  <a:srgbClr val="0070C0"/>
                </a:solidFill>
                <a:latin typeface="Lato"/>
              </a:rPr>
              <a:t>alimentos_list</a:t>
            </a:r>
            <a:r>
              <a:rPr lang="es-ES" sz="1000" b="1">
                <a:solidFill>
                  <a:srgbClr val="0070C0"/>
                </a:solidFill>
                <a:latin typeface="Lato"/>
              </a:rPr>
              <a:t>}</a:t>
            </a:r>
            <a:r>
              <a:rPr lang="es-ES" sz="1000" b="1">
                <a:solidFill>
                  <a:schemeClr val="tx1">
                    <a:lumMod val="10000"/>
                  </a:schemeClr>
                </a:solidFill>
                <a:latin typeface="Lato"/>
              </a:rPr>
              <a:t> y necesito crear una minuta  Solo puedes utilizar estos ingredientes.  </a:t>
            </a:r>
            <a:endParaRPr lang="es-ES">
              <a:solidFill>
                <a:schemeClr val="tx1">
                  <a:lumMod val="10000"/>
                </a:schemeClr>
              </a:solidFill>
            </a:endParaRPr>
          </a:p>
          <a:p>
            <a:pPr>
              <a:lnSpc>
                <a:spcPct val="114999"/>
              </a:lnSpc>
              <a:buNone/>
            </a:pPr>
            <a:r>
              <a:rPr lang="es-ES" sz="1000" b="1">
                <a:solidFill>
                  <a:schemeClr val="tx1">
                    <a:lumMod val="10000"/>
                  </a:schemeClr>
                </a:solidFill>
                <a:latin typeface="Lato"/>
              </a:rPr>
              <a:t> **Objetivos principales:**    </a:t>
            </a:r>
            <a:endParaRPr lang="es-ES">
              <a:solidFill>
                <a:schemeClr val="tx1">
                  <a:lumMod val="10000"/>
                </a:schemeClr>
              </a:solidFill>
            </a:endParaRPr>
          </a:p>
          <a:p>
            <a:pPr>
              <a:lnSpc>
                <a:spcPct val="114999"/>
              </a:lnSpc>
              <a:buNone/>
            </a:pPr>
            <a:r>
              <a:rPr lang="es-ES" sz="1000" b="1">
                <a:solidFill>
                  <a:schemeClr val="tx1">
                    <a:lumMod val="10000"/>
                  </a:schemeClr>
                </a:solidFill>
                <a:latin typeface="Lato"/>
              </a:rPr>
              <a:t>1.Necesito una minuta exclusivamente para </a:t>
            </a:r>
            <a:r>
              <a:rPr lang="es-ES" sz="1000" b="1">
                <a:solidFill>
                  <a:srgbClr val="0070C0"/>
                </a:solidFill>
                <a:latin typeface="Lato"/>
              </a:rPr>
              <a:t>{</a:t>
            </a:r>
            <a:r>
              <a:rPr lang="es-ES" sz="1000" b="1" err="1">
                <a:solidFill>
                  <a:srgbClr val="0070C0"/>
                </a:solidFill>
                <a:latin typeface="Lato"/>
              </a:rPr>
              <a:t>type_food</a:t>
            </a:r>
            <a:r>
              <a:rPr lang="es-ES" sz="1000" b="1">
                <a:solidFill>
                  <a:srgbClr val="0070C0"/>
                </a:solidFill>
                <a:latin typeface="Lato"/>
              </a:rPr>
              <a:t>}</a:t>
            </a:r>
            <a:r>
              <a:rPr lang="es-ES" sz="1000" b="1">
                <a:solidFill>
                  <a:schemeClr val="tx1">
                    <a:lumMod val="10000"/>
                  </a:schemeClr>
                </a:solidFill>
                <a:latin typeface="Lato"/>
              </a:rPr>
              <a:t> para </a:t>
            </a:r>
            <a:r>
              <a:rPr lang="es-ES" sz="1000" b="1">
                <a:solidFill>
                  <a:srgbClr val="0070C0"/>
                </a:solidFill>
                <a:latin typeface="Lato"/>
              </a:rPr>
              <a:t>{</a:t>
            </a:r>
            <a:r>
              <a:rPr lang="es-ES" sz="1000" b="1" err="1">
                <a:solidFill>
                  <a:srgbClr val="0070C0"/>
                </a:solidFill>
                <a:latin typeface="Lato"/>
              </a:rPr>
              <a:t>people_number</a:t>
            </a:r>
            <a:r>
              <a:rPr lang="es-ES" sz="1000" b="1">
                <a:solidFill>
                  <a:srgbClr val="0070C0"/>
                </a:solidFill>
                <a:latin typeface="Lato"/>
              </a:rPr>
              <a:t>}</a:t>
            </a:r>
            <a:r>
              <a:rPr lang="es-ES" sz="1000" b="1">
                <a:solidFill>
                  <a:schemeClr val="tx1">
                    <a:lumMod val="10000"/>
                  </a:schemeClr>
                </a:solidFill>
                <a:latin typeface="Lato"/>
              </a:rPr>
              <a:t> personas, con preferencia</a:t>
            </a:r>
            <a:r>
              <a:rPr lang="es-ES" sz="1000" b="1">
                <a:solidFill>
                  <a:srgbClr val="0070C0"/>
                </a:solidFill>
                <a:latin typeface="Lato"/>
              </a:rPr>
              <a:t> {</a:t>
            </a:r>
            <a:r>
              <a:rPr lang="es-ES" sz="1000" b="1" err="1">
                <a:solidFill>
                  <a:srgbClr val="0070C0"/>
                </a:solidFill>
                <a:latin typeface="Lato"/>
              </a:rPr>
              <a:t>dietary_preference</a:t>
            </a:r>
            <a:r>
              <a:rPr lang="es-ES" sz="1000" b="1">
                <a:solidFill>
                  <a:srgbClr val="0070C0"/>
                </a:solidFill>
                <a:latin typeface="Lato"/>
              </a:rPr>
              <a:t>}</a:t>
            </a:r>
            <a:r>
              <a:rPr lang="es-ES" sz="1000" b="1">
                <a:solidFill>
                  <a:schemeClr val="tx1">
                    <a:lumMod val="10000"/>
                  </a:schemeClr>
                </a:solidFill>
                <a:latin typeface="Lato"/>
              </a:rPr>
              <a:t>, comenzando desde </a:t>
            </a:r>
            <a:r>
              <a:rPr lang="es-ES" sz="1000" b="1">
                <a:solidFill>
                  <a:srgbClr val="0070C0"/>
                </a:solidFill>
                <a:latin typeface="Lato"/>
              </a:rPr>
              <a:t>{</a:t>
            </a:r>
            <a:r>
              <a:rPr lang="es-ES" sz="1000" b="1" err="1">
                <a:solidFill>
                  <a:srgbClr val="0070C0"/>
                </a:solidFill>
                <a:latin typeface="Lato"/>
              </a:rPr>
              <a:t>starting_date</a:t>
            </a:r>
            <a:r>
              <a:rPr lang="es-ES" sz="1000" b="1">
                <a:solidFill>
                  <a:srgbClr val="0070C0"/>
                </a:solidFill>
                <a:latin typeface="Lato"/>
              </a:rPr>
              <a:t>}</a:t>
            </a:r>
            <a:r>
              <a:rPr lang="es-ES" sz="1000" b="1">
                <a:solidFill>
                  <a:schemeClr val="tx1">
                    <a:lumMod val="10000"/>
                  </a:schemeClr>
                </a:solidFill>
                <a:latin typeface="Lato"/>
              </a:rPr>
              <a:t>.</a:t>
            </a:r>
            <a:endParaRPr lang="es-ES">
              <a:solidFill>
                <a:schemeClr val="tx1">
                  <a:lumMod val="10000"/>
                </a:schemeClr>
              </a:solidFill>
            </a:endParaRPr>
          </a:p>
          <a:p>
            <a:pPr marL="139700" indent="0">
              <a:lnSpc>
                <a:spcPct val="114999"/>
              </a:lnSpc>
              <a:buNone/>
            </a:pPr>
            <a:r>
              <a:rPr lang="es-ES" sz="1000" b="1">
                <a:solidFill>
                  <a:schemeClr val="tx1">
                    <a:lumMod val="10000"/>
                  </a:schemeClr>
                </a:solidFill>
                <a:latin typeface="Lato"/>
              </a:rPr>
              <a:t>2.Las fechas deben ser consecutivas y no deben faltar días. Calcula cuántos días puede durar la minuta en función de la cantidad de alimentos disponible, cantidad de personas y preferencia. Utiliza la cantidad adecuada de ingredientes por día.</a:t>
            </a:r>
          </a:p>
          <a:p>
            <a:pPr marL="139700" indent="0">
              <a:lnSpc>
                <a:spcPct val="114999"/>
              </a:lnSpc>
              <a:buNone/>
            </a:pPr>
            <a:r>
              <a:rPr lang="es-ES" sz="1000" b="1">
                <a:solidFill>
                  <a:schemeClr val="tx1">
                    <a:lumMod val="10000"/>
                  </a:schemeClr>
                </a:solidFill>
                <a:latin typeface="Lato"/>
              </a:rPr>
              <a:t>3.Aprovecha al máximo todos los ingredientes disponibles en la despensa para crear platos variados y balanceados.</a:t>
            </a:r>
          </a:p>
          <a:p>
            <a:pPr marL="139700" indent="0">
              <a:lnSpc>
                <a:spcPct val="114999"/>
              </a:lnSpc>
              <a:buNone/>
            </a:pPr>
            <a:r>
              <a:rPr lang="es-ES" sz="1000" b="1">
                <a:solidFill>
                  <a:schemeClr val="tx1">
                    <a:lumMod val="10000"/>
                  </a:schemeClr>
                </a:solidFill>
                <a:latin typeface="Lato"/>
              </a:rPr>
              <a:t> 4.Responde únicamente en formato JSON. Proporciona la respuesta en el siguiente formato JSON:</a:t>
            </a:r>
            <a:endParaRPr lang="es-ES">
              <a:solidFill>
                <a:schemeClr val="tx1">
                  <a:lumMod val="10000"/>
                </a:schemeClr>
              </a:solidFill>
            </a:endParaRPr>
          </a:p>
          <a:p>
            <a:pPr marL="139700" indent="0">
              <a:lnSpc>
                <a:spcPct val="114999"/>
              </a:lnSpc>
              <a:buNone/>
            </a:pPr>
            <a:r>
              <a:rPr lang="es-ES" sz="1000" b="1">
                <a:solidFill>
                  <a:schemeClr val="tx1">
                    <a:lumMod val="10000"/>
                  </a:schemeClr>
                </a:solidFill>
                <a:latin typeface="Lato"/>
              </a:rPr>
              <a:t>    Formato de salida:</a:t>
            </a:r>
          </a:p>
          <a:p>
            <a:pPr marL="139700" indent="0">
              <a:lnSpc>
                <a:spcPct val="114999"/>
              </a:lnSpc>
              <a:buNone/>
            </a:pPr>
            <a:r>
              <a:rPr lang="es-ES" sz="1000" b="1">
                <a:solidFill>
                  <a:schemeClr val="tx1">
                    <a:lumMod val="10000"/>
                  </a:schemeClr>
                </a:solidFill>
                <a:latin typeface="Lato"/>
              </a:rPr>
              <a:t>    {{ "</a:t>
            </a:r>
            <a:r>
              <a:rPr lang="es-ES" sz="1000" b="1" err="1">
                <a:solidFill>
                  <a:schemeClr val="tx1">
                    <a:lumMod val="10000"/>
                  </a:schemeClr>
                </a:solidFill>
                <a:latin typeface="Lato"/>
              </a:rPr>
              <a:t>name_food</a:t>
            </a:r>
            <a:r>
              <a:rPr lang="es-ES" sz="1000" b="1">
                <a:solidFill>
                  <a:schemeClr val="tx1">
                    <a:lumMod val="10000"/>
                  </a:schemeClr>
                </a:solidFill>
                <a:latin typeface="Lato"/>
              </a:rPr>
              <a:t>": "nombre del plato",</a:t>
            </a:r>
          </a:p>
          <a:p>
            <a:pPr marL="139700" indent="0">
              <a:lnSpc>
                <a:spcPct val="114999"/>
              </a:lnSpc>
              <a:buNone/>
            </a:pPr>
            <a:r>
              <a:rPr lang="es-ES" sz="1000" b="1">
                <a:solidFill>
                  <a:schemeClr val="tx1">
                    <a:lumMod val="10000"/>
                  </a:schemeClr>
                </a:solidFill>
                <a:latin typeface="Lato"/>
              </a:rPr>
              <a:t>        "</a:t>
            </a:r>
            <a:r>
              <a:rPr lang="es-ES" sz="1000" b="1" err="1">
                <a:solidFill>
                  <a:schemeClr val="tx1">
                    <a:lumMod val="10000"/>
                  </a:schemeClr>
                </a:solidFill>
                <a:latin typeface="Lato"/>
              </a:rPr>
              <a:t>type_food</a:t>
            </a:r>
            <a:r>
              <a:rPr lang="es-ES" sz="1000" b="1">
                <a:solidFill>
                  <a:schemeClr val="tx1">
                    <a:lumMod val="10000"/>
                  </a:schemeClr>
                </a:solidFill>
                <a:latin typeface="Lato"/>
              </a:rPr>
              <a:t>": "</a:t>
            </a:r>
            <a:r>
              <a:rPr lang="es-ES" sz="1000" b="1" err="1">
                <a:solidFill>
                  <a:schemeClr val="tx1">
                    <a:lumMod val="10000"/>
                  </a:schemeClr>
                </a:solidFill>
                <a:latin typeface="Lato"/>
              </a:rPr>
              <a:t>type_food</a:t>
            </a:r>
            <a:r>
              <a:rPr lang="es-ES" sz="1000" b="1">
                <a:solidFill>
                  <a:schemeClr val="tx1">
                    <a:lumMod val="10000"/>
                  </a:schemeClr>
                </a:solidFill>
                <a:latin typeface="Lato"/>
              </a:rPr>
              <a:t>",</a:t>
            </a:r>
          </a:p>
          <a:p>
            <a:pPr marL="139700" indent="0">
              <a:lnSpc>
                <a:spcPct val="114999"/>
              </a:lnSpc>
              <a:buNone/>
            </a:pPr>
            <a:r>
              <a:rPr lang="es-ES" sz="1000" b="1">
                <a:solidFill>
                  <a:schemeClr val="tx1">
                    <a:lumMod val="10000"/>
                  </a:schemeClr>
                </a:solidFill>
                <a:latin typeface="Lato"/>
              </a:rPr>
              <a:t>        "fecha": "YYYY-MM-DD",</a:t>
            </a:r>
          </a:p>
          <a:p>
            <a:pPr marL="139700" indent="0">
              <a:lnSpc>
                <a:spcPct val="114999"/>
              </a:lnSpc>
              <a:buNone/>
            </a:pPr>
            <a:r>
              <a:rPr lang="es-ES" sz="1000" b="1">
                <a:solidFill>
                  <a:schemeClr val="tx1">
                    <a:lumMod val="10000"/>
                  </a:schemeClr>
                </a:solidFill>
                <a:latin typeface="Lato"/>
              </a:rPr>
              <a:t>         "ingredientes": [</a:t>
            </a:r>
          </a:p>
          <a:p>
            <a:pPr marL="139700" indent="0">
              <a:lnSpc>
                <a:spcPct val="114999"/>
              </a:lnSpc>
              <a:buNone/>
            </a:pPr>
            <a:r>
              <a:rPr lang="es-ES" sz="1000" b="1">
                <a:solidFill>
                  <a:schemeClr val="tx1">
                    <a:lumMod val="10000"/>
                  </a:schemeClr>
                </a:solidFill>
                <a:latin typeface="Lato"/>
              </a:rPr>
              <a:t>            {{ "nombre": "ingrediente1", "</a:t>
            </a:r>
            <a:r>
              <a:rPr lang="es-ES" sz="1000" b="1" err="1">
                <a:solidFill>
                  <a:schemeClr val="tx1">
                    <a:lumMod val="10000"/>
                  </a:schemeClr>
                </a:solidFill>
                <a:latin typeface="Lato"/>
              </a:rPr>
              <a:t>tipo_medida</a:t>
            </a:r>
            <a:r>
              <a:rPr lang="es-ES" sz="1000" b="1">
                <a:solidFill>
                  <a:schemeClr val="tx1">
                    <a:lumMod val="10000"/>
                  </a:schemeClr>
                </a:solidFill>
                <a:latin typeface="Lato"/>
              </a:rPr>
              <a:t>": "medida1" ,"cantidad": "cantidad1" }},</a:t>
            </a:r>
          </a:p>
          <a:p>
            <a:pPr marL="139700" indent="0">
              <a:lnSpc>
                <a:spcPct val="114999"/>
              </a:lnSpc>
              <a:buNone/>
            </a:pPr>
            <a:r>
              <a:rPr lang="es-ES" sz="1000" b="1">
                <a:solidFill>
                  <a:schemeClr val="tx1">
                    <a:lumMod val="10000"/>
                  </a:schemeClr>
                </a:solidFill>
                <a:latin typeface="Lato"/>
              </a:rPr>
              <a:t>            {{ "nombre": "ingrediente2", "</a:t>
            </a:r>
            <a:r>
              <a:rPr lang="es-ES" sz="1000" b="1" err="1">
                <a:solidFill>
                  <a:schemeClr val="tx1">
                    <a:lumMod val="10000"/>
                  </a:schemeClr>
                </a:solidFill>
                <a:latin typeface="Lato"/>
              </a:rPr>
              <a:t>tipo_medida</a:t>
            </a:r>
            <a:r>
              <a:rPr lang="es-ES" sz="1000" b="1">
                <a:solidFill>
                  <a:schemeClr val="tx1">
                    <a:lumMod val="10000"/>
                  </a:schemeClr>
                </a:solidFill>
                <a:latin typeface="Lato"/>
              </a:rPr>
              <a:t>": "medida2" ,"cantidad": "cantidad2" }},</a:t>
            </a:r>
          </a:p>
          <a:p>
            <a:pPr marL="139700" indent="0">
              <a:lnSpc>
                <a:spcPct val="114999"/>
              </a:lnSpc>
              <a:buNone/>
            </a:pPr>
            <a:r>
              <a:rPr lang="es-ES" sz="1000" b="1">
                <a:solidFill>
                  <a:schemeClr val="tx1">
                    <a:lumMod val="10000"/>
                  </a:schemeClr>
                </a:solidFill>
                <a:latin typeface="Lato"/>
              </a:rPr>
              <a:t>            ... ] }}</a:t>
            </a:r>
          </a:p>
          <a:p>
            <a:pPr marL="139700" indent="0">
              <a:lnSpc>
                <a:spcPct val="114999"/>
              </a:lnSpc>
              <a:buNone/>
            </a:pPr>
            <a:endParaRPr lang="es-ES" sz="1000" b="1">
              <a:solidFill>
                <a:schemeClr val="tx1">
                  <a:lumMod val="10000"/>
                </a:schemeClr>
              </a:solidFill>
              <a:latin typeface="Lato"/>
            </a:endParaRPr>
          </a:p>
          <a:p>
            <a:pPr marL="139700" indent="0">
              <a:lnSpc>
                <a:spcPct val="114999"/>
              </a:lnSpc>
              <a:buNone/>
            </a:pPr>
            <a:endParaRPr lang="es-ES" sz="1000" b="1">
              <a:solidFill>
                <a:schemeClr val="tx1">
                  <a:lumMod val="10000"/>
                </a:schemeClr>
              </a:solidFill>
              <a:latin typeface="Lato"/>
            </a:endParaRPr>
          </a:p>
        </p:txBody>
      </p:sp>
      <p:sp>
        <p:nvSpPr>
          <p:cNvPr id="3" name="Título 2">
            <a:extLst>
              <a:ext uri="{FF2B5EF4-FFF2-40B4-BE49-F238E27FC236}">
                <a16:creationId xmlns:a16="http://schemas.microsoft.com/office/drawing/2014/main" id="{1C4153B4-72D6-FD5F-4099-CE1FF4E740DB}"/>
              </a:ext>
            </a:extLst>
          </p:cNvPr>
          <p:cNvSpPr>
            <a:spLocks noGrp="1"/>
          </p:cNvSpPr>
          <p:nvPr>
            <p:ph type="title"/>
          </p:nvPr>
        </p:nvSpPr>
        <p:spPr>
          <a:xfrm>
            <a:off x="712673" y="323498"/>
            <a:ext cx="7710900" cy="572700"/>
          </a:xfrm>
        </p:spPr>
        <p:txBody>
          <a:bodyPr/>
          <a:lstStyle/>
          <a:p>
            <a:r>
              <a:rPr lang="es-ES" dirty="0" err="1"/>
              <a:t>Food</a:t>
            </a:r>
            <a:r>
              <a:rPr lang="es-ES" dirty="0"/>
              <a:t> </a:t>
            </a:r>
            <a:r>
              <a:rPr lang="es-ES" dirty="0" err="1"/>
              <a:t>income</a:t>
            </a:r>
            <a:endParaRPr lang="es-ES" dirty="0"/>
          </a:p>
        </p:txBody>
      </p:sp>
      <p:sp>
        <p:nvSpPr>
          <p:cNvPr id="5" name="CuadroTexto 4">
            <a:extLst>
              <a:ext uri="{FF2B5EF4-FFF2-40B4-BE49-F238E27FC236}">
                <a16:creationId xmlns:a16="http://schemas.microsoft.com/office/drawing/2014/main" id="{52A8152A-86D6-C25C-F9FE-A7A0134DF0F5}"/>
              </a:ext>
            </a:extLst>
          </p:cNvPr>
          <p:cNvSpPr txBox="1"/>
          <p:nvPr/>
        </p:nvSpPr>
        <p:spPr>
          <a:xfrm>
            <a:off x="6054796" y="1406252"/>
            <a:ext cx="2528047"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chemeClr val="accent6"/>
                </a:solidFill>
              </a:rPr>
              <a:t>This is a fragment of the </a:t>
            </a:r>
            <a:r>
              <a:rPr lang="en-US" sz="1300" dirty="0" err="1">
                <a:solidFill>
                  <a:schemeClr val="accent6"/>
                </a:solidFill>
              </a:rPr>
              <a:t>promt</a:t>
            </a:r>
            <a:r>
              <a:rPr lang="en-US" sz="1300" dirty="0">
                <a:solidFill>
                  <a:schemeClr val="accent6"/>
                </a:solidFill>
              </a:rPr>
              <a:t> that requests the generation of the minutes, in this part the variables of: </a:t>
            </a:r>
          </a:p>
          <a:p>
            <a:pPr marL="285750" indent="-285750">
              <a:buFont typeface="Arial" panose="020B0604020202020204" pitchFamily="34" charset="0"/>
              <a:buChar char="•"/>
            </a:pPr>
            <a:r>
              <a:rPr lang="en-US" sz="1300" dirty="0" err="1">
                <a:solidFill>
                  <a:schemeClr val="accent6"/>
                </a:solidFill>
              </a:rPr>
              <a:t>Food_list</a:t>
            </a:r>
            <a:r>
              <a:rPr lang="en-US" sz="1300" dirty="0">
                <a:solidFill>
                  <a:schemeClr val="accent6"/>
                </a:solidFill>
              </a:rPr>
              <a:t>: contains the pantry products</a:t>
            </a:r>
          </a:p>
          <a:p>
            <a:pPr marL="285750" indent="-285750">
              <a:buFont typeface="Arial" panose="020B0604020202020204" pitchFamily="34" charset="0"/>
              <a:buChar char="•"/>
            </a:pPr>
            <a:r>
              <a:rPr lang="en-US" sz="1300" dirty="0" err="1">
                <a:solidFill>
                  <a:schemeClr val="accent6"/>
                </a:solidFill>
              </a:rPr>
              <a:t>Type_food</a:t>
            </a:r>
            <a:r>
              <a:rPr lang="en-US" sz="1300" dirty="0">
                <a:solidFill>
                  <a:schemeClr val="accent6"/>
                </a:solidFill>
              </a:rPr>
              <a:t>: the types of food such as breakfast, lunch or dinner </a:t>
            </a:r>
          </a:p>
          <a:p>
            <a:pPr marL="285750" indent="-285750">
              <a:buFont typeface="Arial" panose="020B0604020202020204" pitchFamily="34" charset="0"/>
              <a:buChar char="•"/>
            </a:pPr>
            <a:r>
              <a:rPr lang="en-US" sz="1300" dirty="0" err="1">
                <a:solidFill>
                  <a:schemeClr val="accent6"/>
                </a:solidFill>
              </a:rPr>
              <a:t>People_number</a:t>
            </a:r>
            <a:r>
              <a:rPr lang="en-US" sz="1300" dirty="0">
                <a:solidFill>
                  <a:schemeClr val="accent6"/>
                </a:solidFill>
              </a:rPr>
              <a:t>: the number of people</a:t>
            </a:r>
          </a:p>
          <a:p>
            <a:pPr marL="285750" indent="-285750">
              <a:buFont typeface="Arial" panose="020B0604020202020204" pitchFamily="34" charset="0"/>
              <a:buChar char="•"/>
            </a:pPr>
            <a:r>
              <a:rPr lang="en-US" sz="1300" dirty="0" err="1">
                <a:solidFill>
                  <a:schemeClr val="accent6"/>
                </a:solidFill>
              </a:rPr>
              <a:t>Dietary_preference</a:t>
            </a:r>
            <a:r>
              <a:rPr lang="en-US" sz="1300" dirty="0">
                <a:solidFill>
                  <a:schemeClr val="accent6"/>
                </a:solidFill>
              </a:rPr>
              <a:t>: the type of diet </a:t>
            </a:r>
          </a:p>
          <a:p>
            <a:pPr marL="285750" indent="-285750">
              <a:buFont typeface="Arial" panose="020B0604020202020204" pitchFamily="34" charset="0"/>
              <a:buChar char="•"/>
            </a:pPr>
            <a:r>
              <a:rPr lang="en-US" sz="1300" dirty="0" err="1">
                <a:solidFill>
                  <a:schemeClr val="accent6"/>
                </a:solidFill>
              </a:rPr>
              <a:t>Starting_date</a:t>
            </a:r>
            <a:r>
              <a:rPr lang="en-US" sz="1300" dirty="0">
                <a:solidFill>
                  <a:schemeClr val="accent6"/>
                </a:solidFill>
              </a:rPr>
              <a:t>: when this minute will start</a:t>
            </a:r>
            <a:endParaRPr lang="es-ES" sz="1300" dirty="0">
              <a:solidFill>
                <a:schemeClr val="accent6"/>
              </a:solidFill>
            </a:endParaRPr>
          </a:p>
          <a:p>
            <a:endParaRPr lang="es-ES" sz="1300" dirty="0">
              <a:solidFill>
                <a:schemeClr val="accent6"/>
              </a:solidFill>
            </a:endParaRPr>
          </a:p>
        </p:txBody>
      </p:sp>
    </p:spTree>
    <p:extLst>
      <p:ext uri="{BB962C8B-B14F-4D97-AF65-F5344CB8AC3E}">
        <p14:creationId xmlns:p14="http://schemas.microsoft.com/office/powerpoint/2010/main" val="32395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pic>
        <p:nvPicPr>
          <p:cNvPr id="1422" name="Google Shape;1422;p70"/>
          <p:cNvPicPr preferRelativeResize="0"/>
          <p:nvPr/>
        </p:nvPicPr>
        <p:blipFill>
          <a:blip r:embed="rId3">
            <a:alphaModFix/>
          </a:blip>
          <a:stretch>
            <a:fillRect/>
          </a:stretch>
        </p:blipFill>
        <p:spPr>
          <a:xfrm>
            <a:off x="3610040" y="1310799"/>
            <a:ext cx="2670525" cy="2891502"/>
          </a:xfrm>
          <a:prstGeom prst="rect">
            <a:avLst/>
          </a:prstGeom>
          <a:noFill/>
          <a:ln>
            <a:noFill/>
          </a:ln>
        </p:spPr>
      </p:pic>
      <p:sp>
        <p:nvSpPr>
          <p:cNvPr id="1423" name="Google Shape;1423;p70"/>
          <p:cNvSpPr txBox="1">
            <a:spLocks noGrp="1"/>
          </p:cNvSpPr>
          <p:nvPr>
            <p:ph type="title"/>
          </p:nvPr>
        </p:nvSpPr>
        <p:spPr>
          <a:xfrm>
            <a:off x="720000" y="318731"/>
            <a:ext cx="7704000" cy="917690"/>
          </a:xfrm>
          <a:prstGeom prst="rect">
            <a:avLst/>
          </a:prstGeom>
        </p:spPr>
        <p:txBody>
          <a:bodyPr spcFirstLastPara="1" wrap="square" lIns="91425" tIns="91425" rIns="91425" bIns="91425" anchor="t" anchorCtr="0">
            <a:noAutofit/>
          </a:bodyPr>
          <a:lstStyle/>
          <a:p>
            <a:r>
              <a:rPr lang="es-CL" sz="4000" b="1" dirty="0"/>
              <a:t>Team </a:t>
            </a:r>
            <a:r>
              <a:rPr lang="es-CL" sz="4000" b="1" dirty="0" err="1"/>
              <a:t>Members</a:t>
            </a:r>
            <a:r>
              <a:rPr lang="es-CL" sz="4000" b="1" dirty="0"/>
              <a:t> and Roles:</a:t>
            </a:r>
            <a:endParaRPr sz="4000" b="1" dirty="0"/>
          </a:p>
        </p:txBody>
      </p:sp>
      <p:sp>
        <p:nvSpPr>
          <p:cNvPr id="1424" name="Google Shape;1424;p70"/>
          <p:cNvSpPr txBox="1"/>
          <p:nvPr/>
        </p:nvSpPr>
        <p:spPr>
          <a:xfrm>
            <a:off x="6004147" y="3404131"/>
            <a:ext cx="2564445" cy="1289887"/>
          </a:xfrm>
          <a:prstGeom prst="rect">
            <a:avLst/>
          </a:prstGeom>
          <a:noFill/>
          <a:ln>
            <a:noFill/>
          </a:ln>
        </p:spPr>
        <p:txBody>
          <a:bodyPr spcFirstLastPara="1" wrap="square" lIns="91425" tIns="91425" rIns="91425" bIns="91425" anchor="t" anchorCtr="0">
            <a:noAutofit/>
          </a:bodyPr>
          <a:lstStyle/>
          <a:p>
            <a:pPr marL="285750" indent="-285750" rtl="0" fontAlgn="base">
              <a:buChar char="•"/>
            </a:pPr>
            <a:r>
              <a:rPr lang="es-ES" b="1" i="0" u="none" strike="noStrike" err="1">
                <a:solidFill>
                  <a:schemeClr val="accent6"/>
                </a:solidFill>
                <a:effectLst/>
                <a:latin typeface="Didact Gothic" panose="00000500000000000000" pitchFamily="2" charset="0"/>
              </a:rPr>
              <a:t>Product</a:t>
            </a:r>
            <a:r>
              <a:rPr lang="es-ES" b="1" i="0" u="none" strike="noStrike">
                <a:solidFill>
                  <a:schemeClr val="accent6"/>
                </a:solidFill>
                <a:effectLst/>
                <a:latin typeface="Didact Gothic" panose="00000500000000000000" pitchFamily="2" charset="0"/>
              </a:rPr>
              <a:t> </a:t>
            </a:r>
            <a:r>
              <a:rPr lang="es-ES" b="1" i="0" u="none" strike="noStrike" err="1">
                <a:solidFill>
                  <a:schemeClr val="accent6"/>
                </a:solidFill>
                <a:effectLst/>
                <a:latin typeface="Didact Gothic" panose="00000500000000000000" pitchFamily="2" charset="0"/>
              </a:rPr>
              <a:t>Owner</a:t>
            </a:r>
            <a:endParaRPr lang="es-ES" b="1" i="0" u="none" strike="noStrike">
              <a:solidFill>
                <a:schemeClr val="accent6"/>
              </a:solidFill>
              <a:effectLst/>
              <a:latin typeface="Didact Gothic" panose="00000500000000000000" pitchFamily="2" charset="0"/>
            </a:endParaRPr>
          </a:p>
          <a:p>
            <a:pPr marL="285750" indent="-285750" fontAlgn="base">
              <a:buChar char="•"/>
            </a:pPr>
            <a:r>
              <a:rPr lang="es-ES" b="1">
                <a:solidFill>
                  <a:schemeClr val="accent6"/>
                </a:solidFill>
                <a:latin typeface="Didact Gothic" panose="00000500000000000000" pitchFamily="2" charset="0"/>
              </a:rPr>
              <a:t>Dev </a:t>
            </a:r>
            <a:r>
              <a:rPr lang="es-ES" b="1" err="1">
                <a:solidFill>
                  <a:schemeClr val="accent6"/>
                </a:solidFill>
                <a:latin typeface="Didact Gothic" panose="00000500000000000000" pitchFamily="2" charset="0"/>
              </a:rPr>
              <a:t>BackEnd</a:t>
            </a:r>
            <a:endParaRPr lang="es-ES" b="1">
              <a:solidFill>
                <a:schemeClr val="accent6"/>
              </a:solidFill>
              <a:latin typeface="Didact Gothic" panose="00000500000000000000" pitchFamily="2" charset="0"/>
            </a:endParaRPr>
          </a:p>
          <a:p>
            <a:pPr marL="285750" indent="-285750">
              <a:buChar char="•"/>
            </a:pPr>
            <a:r>
              <a:rPr lang="es-ES" b="1" err="1">
                <a:solidFill>
                  <a:schemeClr val="accent6"/>
                </a:solidFill>
                <a:latin typeface="Didact Gothic" panose="00000500000000000000" pitchFamily="2" charset="0"/>
              </a:rPr>
              <a:t>Architect</a:t>
            </a:r>
            <a:r>
              <a:rPr lang="es-ES" b="1">
                <a:solidFill>
                  <a:schemeClr val="accent6"/>
                </a:solidFill>
                <a:latin typeface="Didact Gothic" panose="00000500000000000000" pitchFamily="2" charset="0"/>
              </a:rPr>
              <a:t> Software</a:t>
            </a:r>
          </a:p>
        </p:txBody>
      </p:sp>
      <p:sp>
        <p:nvSpPr>
          <p:cNvPr id="1427" name="Google Shape;1427;p70"/>
          <p:cNvSpPr txBox="1"/>
          <p:nvPr/>
        </p:nvSpPr>
        <p:spPr>
          <a:xfrm>
            <a:off x="6004046" y="3115655"/>
            <a:ext cx="2818334" cy="365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accent6"/>
                </a:solidFill>
                <a:latin typeface="Bakbak One"/>
                <a:ea typeface="Bakbak One"/>
                <a:cs typeface="Bakbak One"/>
                <a:sym typeface="Bakbak One"/>
              </a:rPr>
              <a:t>Alejandro Valenzuela</a:t>
            </a:r>
            <a:endParaRPr sz="2000" b="1">
              <a:solidFill>
                <a:schemeClr val="accent6"/>
              </a:solidFill>
              <a:latin typeface="Bakbak One"/>
              <a:ea typeface="Bakbak One"/>
              <a:cs typeface="Bakbak One"/>
              <a:sym typeface="Bakbak One"/>
            </a:endParaRPr>
          </a:p>
        </p:txBody>
      </p:sp>
      <p:sp>
        <p:nvSpPr>
          <p:cNvPr id="1430" name="Google Shape;1430;p70"/>
          <p:cNvSpPr txBox="1"/>
          <p:nvPr/>
        </p:nvSpPr>
        <p:spPr>
          <a:xfrm>
            <a:off x="400056" y="2034399"/>
            <a:ext cx="2060652" cy="365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2000" b="1">
                <a:solidFill>
                  <a:schemeClr val="accent6"/>
                </a:solidFill>
                <a:latin typeface="Bakbak One"/>
                <a:ea typeface="Bakbak One"/>
                <a:cs typeface="Bakbak One"/>
                <a:sym typeface="Bakbak One"/>
              </a:rPr>
              <a:t>Gerson </a:t>
            </a:r>
            <a:r>
              <a:rPr lang="es-ES" sz="2000" b="1" err="1">
                <a:solidFill>
                  <a:schemeClr val="accent6"/>
                </a:solidFill>
                <a:latin typeface="Bakbak One"/>
                <a:ea typeface="Bakbak One"/>
                <a:cs typeface="Bakbak One"/>
                <a:sym typeface="Bakbak One"/>
              </a:rPr>
              <a:t>Figelist</a:t>
            </a:r>
            <a:endParaRPr lang="es-ES" sz="2000" b="1">
              <a:solidFill>
                <a:schemeClr val="accent6"/>
              </a:solidFill>
              <a:latin typeface="Bakbak One"/>
              <a:ea typeface="Bakbak One"/>
              <a:cs typeface="Bakbak One"/>
              <a:sym typeface="Bakbak One"/>
            </a:endParaRPr>
          </a:p>
        </p:txBody>
      </p:sp>
      <p:sp>
        <p:nvSpPr>
          <p:cNvPr id="1431" name="Google Shape;1431;p70"/>
          <p:cNvSpPr txBox="1"/>
          <p:nvPr/>
        </p:nvSpPr>
        <p:spPr>
          <a:xfrm>
            <a:off x="1668716" y="3692107"/>
            <a:ext cx="2075613" cy="365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accent6"/>
                </a:solidFill>
                <a:latin typeface="Bakbak One"/>
                <a:ea typeface="Bakbak One"/>
                <a:cs typeface="Bakbak One"/>
                <a:sym typeface="Bakbak One"/>
              </a:rPr>
              <a:t>Diego Meynard</a:t>
            </a:r>
            <a:endParaRPr sz="2000" b="1">
              <a:solidFill>
                <a:schemeClr val="accent6"/>
              </a:solidFill>
              <a:latin typeface="Bakbak One"/>
              <a:ea typeface="Bakbak One"/>
              <a:cs typeface="Bakbak One"/>
              <a:sym typeface="Bakbak One"/>
            </a:endParaRPr>
          </a:p>
        </p:txBody>
      </p:sp>
      <p:sp>
        <p:nvSpPr>
          <p:cNvPr id="1432" name="Google Shape;1432;p70"/>
          <p:cNvSpPr/>
          <p:nvPr/>
        </p:nvSpPr>
        <p:spPr>
          <a:xfrm>
            <a:off x="1954055" y="1367498"/>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0"/>
          <p:cNvSpPr/>
          <p:nvPr/>
        </p:nvSpPr>
        <p:spPr>
          <a:xfrm>
            <a:off x="6582973" y="2317559"/>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0"/>
          <p:cNvSpPr/>
          <p:nvPr/>
        </p:nvSpPr>
        <p:spPr>
          <a:xfrm>
            <a:off x="2817395" y="2975243"/>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6" name="Google Shape;1436;p70"/>
          <p:cNvCxnSpPr>
            <a:cxnSpLocks/>
            <a:stCxn id="1432" idx="0"/>
          </p:cNvCxnSpPr>
          <p:nvPr/>
        </p:nvCxnSpPr>
        <p:spPr>
          <a:xfrm>
            <a:off x="2615255" y="1653848"/>
            <a:ext cx="2346044" cy="137445"/>
          </a:xfrm>
          <a:prstGeom prst="straightConnector1">
            <a:avLst/>
          </a:prstGeom>
          <a:noFill/>
          <a:ln w="9525" cap="flat" cmpd="sng">
            <a:solidFill>
              <a:schemeClr val="dk1"/>
            </a:solidFill>
            <a:prstDash val="solid"/>
            <a:round/>
            <a:headEnd type="none" w="med" len="med"/>
            <a:tailEnd type="triangle" w="med" len="med"/>
          </a:ln>
        </p:spPr>
      </p:cxnSp>
      <p:cxnSp>
        <p:nvCxnSpPr>
          <p:cNvPr id="1437" name="Google Shape;1437;p70"/>
          <p:cNvCxnSpPr>
            <a:cxnSpLocks/>
            <a:stCxn id="1433" idx="3"/>
          </p:cNvCxnSpPr>
          <p:nvPr/>
        </p:nvCxnSpPr>
        <p:spPr>
          <a:xfrm flipH="1" flipV="1">
            <a:off x="5477347" y="2239715"/>
            <a:ext cx="1105626" cy="364194"/>
          </a:xfrm>
          <a:prstGeom prst="straightConnector1">
            <a:avLst/>
          </a:prstGeom>
          <a:noFill/>
          <a:ln w="9525" cap="flat" cmpd="sng">
            <a:solidFill>
              <a:schemeClr val="dk1"/>
            </a:solidFill>
            <a:prstDash val="solid"/>
            <a:round/>
            <a:headEnd type="none" w="med" len="med"/>
            <a:tailEnd type="triangle" w="med" len="med"/>
          </a:ln>
        </p:spPr>
      </p:cxnSp>
      <p:cxnSp>
        <p:nvCxnSpPr>
          <p:cNvPr id="1438" name="Google Shape;1438;p70"/>
          <p:cNvCxnSpPr>
            <a:cxnSpLocks/>
            <a:stCxn id="1434" idx="5"/>
          </p:cNvCxnSpPr>
          <p:nvPr/>
        </p:nvCxnSpPr>
        <p:spPr>
          <a:xfrm flipV="1">
            <a:off x="3335420" y="2400099"/>
            <a:ext cx="1541380" cy="575144"/>
          </a:xfrm>
          <a:prstGeom prst="straightConnector1">
            <a:avLst/>
          </a:prstGeom>
          <a:noFill/>
          <a:ln w="9525" cap="flat" cmpd="sng">
            <a:solidFill>
              <a:schemeClr val="dk1"/>
            </a:solidFill>
            <a:prstDash val="solid"/>
            <a:round/>
            <a:headEnd type="none" w="med" len="med"/>
            <a:tailEnd type="triangle" w="med" len="med"/>
          </a:ln>
        </p:spPr>
      </p:cxnSp>
      <p:grpSp>
        <p:nvGrpSpPr>
          <p:cNvPr id="1443" name="Google Shape;1443;p70"/>
          <p:cNvGrpSpPr/>
          <p:nvPr/>
        </p:nvGrpSpPr>
        <p:grpSpPr>
          <a:xfrm>
            <a:off x="6753597" y="2436949"/>
            <a:ext cx="319951" cy="321571"/>
            <a:chOff x="4049373" y="2107933"/>
            <a:chExt cx="319951" cy="321571"/>
          </a:xfrm>
        </p:grpSpPr>
        <p:sp>
          <p:nvSpPr>
            <p:cNvPr id="1444" name="Google Shape;1444;p70"/>
            <p:cNvSpPr/>
            <p:nvPr/>
          </p:nvSpPr>
          <p:spPr>
            <a:xfrm>
              <a:off x="4049373" y="2107933"/>
              <a:ext cx="319951" cy="321571"/>
            </a:xfrm>
            <a:custGeom>
              <a:avLst/>
              <a:gdLst/>
              <a:ahLst/>
              <a:cxnLst/>
              <a:rect l="l" t="t" r="r" b="b"/>
              <a:pathLst>
                <a:path w="13628" h="13697" extrusionOk="0">
                  <a:moveTo>
                    <a:pt x="6467" y="765"/>
                  </a:moveTo>
                  <a:lnTo>
                    <a:pt x="6467" y="1924"/>
                  </a:lnTo>
                  <a:lnTo>
                    <a:pt x="5609" y="2318"/>
                  </a:lnTo>
                  <a:lnTo>
                    <a:pt x="5609" y="765"/>
                  </a:lnTo>
                  <a:close/>
                  <a:moveTo>
                    <a:pt x="8020" y="765"/>
                  </a:moveTo>
                  <a:lnTo>
                    <a:pt x="8020" y="2318"/>
                  </a:lnTo>
                  <a:lnTo>
                    <a:pt x="7255" y="1924"/>
                  </a:lnTo>
                  <a:lnTo>
                    <a:pt x="7255" y="765"/>
                  </a:lnTo>
                  <a:close/>
                  <a:moveTo>
                    <a:pt x="4821" y="765"/>
                  </a:moveTo>
                  <a:lnTo>
                    <a:pt x="4821" y="2781"/>
                  </a:lnTo>
                  <a:lnTo>
                    <a:pt x="2712" y="4056"/>
                  </a:lnTo>
                  <a:lnTo>
                    <a:pt x="2712" y="4821"/>
                  </a:lnTo>
                  <a:lnTo>
                    <a:pt x="766" y="4821"/>
                  </a:lnTo>
                  <a:lnTo>
                    <a:pt x="766" y="765"/>
                  </a:lnTo>
                  <a:close/>
                  <a:moveTo>
                    <a:pt x="12840" y="765"/>
                  </a:moveTo>
                  <a:lnTo>
                    <a:pt x="12840" y="4821"/>
                  </a:lnTo>
                  <a:lnTo>
                    <a:pt x="11009" y="4821"/>
                  </a:lnTo>
                  <a:lnTo>
                    <a:pt x="11009" y="4056"/>
                  </a:lnTo>
                  <a:lnTo>
                    <a:pt x="8784" y="2781"/>
                  </a:lnTo>
                  <a:lnTo>
                    <a:pt x="8784" y="765"/>
                  </a:lnTo>
                  <a:close/>
                  <a:moveTo>
                    <a:pt x="2712" y="5585"/>
                  </a:moveTo>
                  <a:lnTo>
                    <a:pt x="2712" y="6466"/>
                  </a:lnTo>
                  <a:lnTo>
                    <a:pt x="766" y="6466"/>
                  </a:lnTo>
                  <a:lnTo>
                    <a:pt x="766" y="5585"/>
                  </a:lnTo>
                  <a:close/>
                  <a:moveTo>
                    <a:pt x="12840" y="5585"/>
                  </a:moveTo>
                  <a:lnTo>
                    <a:pt x="12840" y="6466"/>
                  </a:lnTo>
                  <a:lnTo>
                    <a:pt x="11009" y="6466"/>
                  </a:lnTo>
                  <a:lnTo>
                    <a:pt x="11009" y="5585"/>
                  </a:lnTo>
                  <a:close/>
                  <a:moveTo>
                    <a:pt x="2712" y="7231"/>
                  </a:moveTo>
                  <a:lnTo>
                    <a:pt x="2712" y="7996"/>
                  </a:lnTo>
                  <a:lnTo>
                    <a:pt x="766" y="7996"/>
                  </a:lnTo>
                  <a:lnTo>
                    <a:pt x="766" y="7231"/>
                  </a:lnTo>
                  <a:close/>
                  <a:moveTo>
                    <a:pt x="12840" y="7231"/>
                  </a:moveTo>
                  <a:lnTo>
                    <a:pt x="12840" y="7996"/>
                  </a:lnTo>
                  <a:lnTo>
                    <a:pt x="11009" y="7996"/>
                  </a:lnTo>
                  <a:lnTo>
                    <a:pt x="11009" y="7231"/>
                  </a:lnTo>
                  <a:close/>
                  <a:moveTo>
                    <a:pt x="6861" y="2596"/>
                  </a:moveTo>
                  <a:lnTo>
                    <a:pt x="10152" y="4519"/>
                  </a:lnTo>
                  <a:lnTo>
                    <a:pt x="10152" y="9154"/>
                  </a:lnTo>
                  <a:lnTo>
                    <a:pt x="6861" y="11101"/>
                  </a:lnTo>
                  <a:lnTo>
                    <a:pt x="3477" y="9154"/>
                  </a:lnTo>
                  <a:lnTo>
                    <a:pt x="3477" y="4519"/>
                  </a:lnTo>
                  <a:lnTo>
                    <a:pt x="6861" y="2596"/>
                  </a:lnTo>
                  <a:close/>
                  <a:moveTo>
                    <a:pt x="2712" y="8876"/>
                  </a:moveTo>
                  <a:lnTo>
                    <a:pt x="2712" y="9641"/>
                  </a:lnTo>
                  <a:lnTo>
                    <a:pt x="4821" y="10892"/>
                  </a:lnTo>
                  <a:lnTo>
                    <a:pt x="4821" y="12839"/>
                  </a:lnTo>
                  <a:lnTo>
                    <a:pt x="766" y="12839"/>
                  </a:lnTo>
                  <a:lnTo>
                    <a:pt x="766" y="8876"/>
                  </a:lnTo>
                  <a:close/>
                  <a:moveTo>
                    <a:pt x="5609" y="11286"/>
                  </a:moveTo>
                  <a:lnTo>
                    <a:pt x="6467" y="11773"/>
                  </a:lnTo>
                  <a:lnTo>
                    <a:pt x="6467" y="12839"/>
                  </a:lnTo>
                  <a:lnTo>
                    <a:pt x="5609" y="12839"/>
                  </a:lnTo>
                  <a:lnTo>
                    <a:pt x="5609" y="11286"/>
                  </a:lnTo>
                  <a:close/>
                  <a:moveTo>
                    <a:pt x="8020" y="11286"/>
                  </a:moveTo>
                  <a:lnTo>
                    <a:pt x="8020" y="12839"/>
                  </a:lnTo>
                  <a:lnTo>
                    <a:pt x="7255" y="12839"/>
                  </a:lnTo>
                  <a:lnTo>
                    <a:pt x="7255" y="11773"/>
                  </a:lnTo>
                  <a:lnTo>
                    <a:pt x="8020" y="11286"/>
                  </a:lnTo>
                  <a:close/>
                  <a:moveTo>
                    <a:pt x="12840" y="8876"/>
                  </a:moveTo>
                  <a:lnTo>
                    <a:pt x="12840" y="12839"/>
                  </a:lnTo>
                  <a:lnTo>
                    <a:pt x="8784" y="12839"/>
                  </a:lnTo>
                  <a:lnTo>
                    <a:pt x="8784" y="10892"/>
                  </a:lnTo>
                  <a:lnTo>
                    <a:pt x="11009" y="9641"/>
                  </a:lnTo>
                  <a:lnTo>
                    <a:pt x="11009" y="8876"/>
                  </a:lnTo>
                  <a:close/>
                  <a:moveTo>
                    <a:pt x="1" y="0"/>
                  </a:moveTo>
                  <a:lnTo>
                    <a:pt x="1" y="13697"/>
                  </a:lnTo>
                  <a:lnTo>
                    <a:pt x="13628" y="13697"/>
                  </a:lnTo>
                  <a:lnTo>
                    <a:pt x="13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0"/>
            <p:cNvSpPr/>
            <p:nvPr/>
          </p:nvSpPr>
          <p:spPr>
            <a:xfrm>
              <a:off x="4162564" y="2230351"/>
              <a:ext cx="57144" cy="74565"/>
            </a:xfrm>
            <a:custGeom>
              <a:avLst/>
              <a:gdLst/>
              <a:ahLst/>
              <a:cxnLst/>
              <a:rect l="l" t="t" r="r" b="b"/>
              <a:pathLst>
                <a:path w="2434" h="3176" extrusionOk="0">
                  <a:moveTo>
                    <a:pt x="1646" y="858"/>
                  </a:moveTo>
                  <a:lnTo>
                    <a:pt x="1646" y="1623"/>
                  </a:lnTo>
                  <a:lnTo>
                    <a:pt x="788" y="1623"/>
                  </a:lnTo>
                  <a:lnTo>
                    <a:pt x="788" y="858"/>
                  </a:lnTo>
                  <a:close/>
                  <a:moveTo>
                    <a:pt x="0" y="1"/>
                  </a:moveTo>
                  <a:lnTo>
                    <a:pt x="0" y="3176"/>
                  </a:lnTo>
                  <a:lnTo>
                    <a:pt x="788" y="3176"/>
                  </a:lnTo>
                  <a:lnTo>
                    <a:pt x="788" y="2411"/>
                  </a:lnTo>
                  <a:lnTo>
                    <a:pt x="1646" y="2411"/>
                  </a:lnTo>
                  <a:lnTo>
                    <a:pt x="1646" y="3176"/>
                  </a:lnTo>
                  <a:lnTo>
                    <a:pt x="2434" y="3176"/>
                  </a:lnTo>
                  <a:lnTo>
                    <a:pt x="24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237649" y="2230351"/>
              <a:ext cx="17984" cy="74565"/>
            </a:xfrm>
            <a:custGeom>
              <a:avLst/>
              <a:gdLst/>
              <a:ahLst/>
              <a:cxnLst/>
              <a:rect l="l" t="t" r="r" b="b"/>
              <a:pathLst>
                <a:path w="766" h="3176" extrusionOk="0">
                  <a:moveTo>
                    <a:pt x="1" y="1"/>
                  </a:moveTo>
                  <a:lnTo>
                    <a:pt x="1" y="3176"/>
                  </a:lnTo>
                  <a:lnTo>
                    <a:pt x="765" y="3176"/>
                  </a:lnTo>
                  <a:lnTo>
                    <a:pt x="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0"/>
          <p:cNvGrpSpPr/>
          <p:nvPr/>
        </p:nvGrpSpPr>
        <p:grpSpPr>
          <a:xfrm>
            <a:off x="2988019" y="3118225"/>
            <a:ext cx="319951" cy="283491"/>
            <a:chOff x="1945248" y="1615488"/>
            <a:chExt cx="319951" cy="283491"/>
          </a:xfrm>
        </p:grpSpPr>
        <p:sp>
          <p:nvSpPr>
            <p:cNvPr id="1457" name="Google Shape;1457;p70"/>
            <p:cNvSpPr/>
            <p:nvPr/>
          </p:nvSpPr>
          <p:spPr>
            <a:xfrm>
              <a:off x="1981710" y="1654134"/>
              <a:ext cx="20684" cy="18524"/>
            </a:xfrm>
            <a:custGeom>
              <a:avLst/>
              <a:gdLst/>
              <a:ahLst/>
              <a:cxnLst/>
              <a:rect l="l" t="t" r="r" b="b"/>
              <a:pathLst>
                <a:path w="881" h="789" extrusionOk="0">
                  <a:moveTo>
                    <a:pt x="0" y="0"/>
                  </a:moveTo>
                  <a:lnTo>
                    <a:pt x="0" y="788"/>
                  </a:lnTo>
                  <a:lnTo>
                    <a:pt x="881" y="78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2020333" y="1654134"/>
              <a:ext cx="17984" cy="18524"/>
            </a:xfrm>
            <a:custGeom>
              <a:avLst/>
              <a:gdLst/>
              <a:ahLst/>
              <a:cxnLst/>
              <a:rect l="l" t="t" r="r" b="b"/>
              <a:pathLst>
                <a:path w="766" h="789" extrusionOk="0">
                  <a:moveTo>
                    <a:pt x="1" y="0"/>
                  </a:moveTo>
                  <a:lnTo>
                    <a:pt x="1"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0"/>
            <p:cNvSpPr/>
            <p:nvPr/>
          </p:nvSpPr>
          <p:spPr>
            <a:xfrm>
              <a:off x="1945248" y="1615488"/>
              <a:ext cx="319951" cy="283491"/>
            </a:xfrm>
            <a:custGeom>
              <a:avLst/>
              <a:gdLst/>
              <a:ahLst/>
              <a:cxnLst/>
              <a:rect l="l" t="t" r="r" b="b"/>
              <a:pathLst>
                <a:path w="13628" h="12075" extrusionOk="0">
                  <a:moveTo>
                    <a:pt x="12863" y="789"/>
                  </a:moveTo>
                  <a:lnTo>
                    <a:pt x="12863" y="3199"/>
                  </a:lnTo>
                  <a:lnTo>
                    <a:pt x="788" y="3199"/>
                  </a:lnTo>
                  <a:lnTo>
                    <a:pt x="788" y="789"/>
                  </a:lnTo>
                  <a:close/>
                  <a:moveTo>
                    <a:pt x="12863" y="4056"/>
                  </a:moveTo>
                  <a:lnTo>
                    <a:pt x="12863" y="11310"/>
                  </a:lnTo>
                  <a:lnTo>
                    <a:pt x="788" y="11310"/>
                  </a:lnTo>
                  <a:lnTo>
                    <a:pt x="788" y="4056"/>
                  </a:lnTo>
                  <a:close/>
                  <a:moveTo>
                    <a:pt x="1" y="1"/>
                  </a:moveTo>
                  <a:lnTo>
                    <a:pt x="1" y="12075"/>
                  </a:lnTo>
                  <a:lnTo>
                    <a:pt x="13628" y="12075"/>
                  </a:lnTo>
                  <a:lnTo>
                    <a:pt x="13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0"/>
            <p:cNvSpPr/>
            <p:nvPr/>
          </p:nvSpPr>
          <p:spPr>
            <a:xfrm>
              <a:off x="2058979" y="1654134"/>
              <a:ext cx="17960" cy="18524"/>
            </a:xfrm>
            <a:custGeom>
              <a:avLst/>
              <a:gdLst/>
              <a:ahLst/>
              <a:cxnLst/>
              <a:rect l="l" t="t" r="r" b="b"/>
              <a:pathLst>
                <a:path w="765" h="789" extrusionOk="0">
                  <a:moveTo>
                    <a:pt x="0" y="0"/>
                  </a:moveTo>
                  <a:lnTo>
                    <a:pt x="0"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0"/>
            <p:cNvSpPr/>
            <p:nvPr/>
          </p:nvSpPr>
          <p:spPr>
            <a:xfrm>
              <a:off x="2076917" y="1767842"/>
              <a:ext cx="56628" cy="56604"/>
            </a:xfrm>
            <a:custGeom>
              <a:avLst/>
              <a:gdLst/>
              <a:ahLst/>
              <a:cxnLst/>
              <a:rect l="l" t="t" r="r" b="b"/>
              <a:pathLst>
                <a:path w="2412" h="2411" extrusionOk="0">
                  <a:moveTo>
                    <a:pt x="1252" y="766"/>
                  </a:moveTo>
                  <a:cubicBezTo>
                    <a:pt x="1461" y="766"/>
                    <a:pt x="1646" y="951"/>
                    <a:pt x="1646" y="1160"/>
                  </a:cubicBezTo>
                  <a:cubicBezTo>
                    <a:pt x="1646" y="1438"/>
                    <a:pt x="1461" y="1530"/>
                    <a:pt x="1252" y="1530"/>
                  </a:cubicBezTo>
                  <a:cubicBezTo>
                    <a:pt x="974" y="1530"/>
                    <a:pt x="766" y="1438"/>
                    <a:pt x="766" y="1160"/>
                  </a:cubicBezTo>
                  <a:cubicBezTo>
                    <a:pt x="766" y="951"/>
                    <a:pt x="974" y="766"/>
                    <a:pt x="1252" y="766"/>
                  </a:cubicBezTo>
                  <a:close/>
                  <a:moveTo>
                    <a:pt x="1252" y="1"/>
                  </a:moveTo>
                  <a:cubicBezTo>
                    <a:pt x="580" y="1"/>
                    <a:pt x="1" y="464"/>
                    <a:pt x="1" y="1160"/>
                  </a:cubicBezTo>
                  <a:cubicBezTo>
                    <a:pt x="1" y="1832"/>
                    <a:pt x="580" y="2411"/>
                    <a:pt x="1252" y="2411"/>
                  </a:cubicBezTo>
                  <a:cubicBezTo>
                    <a:pt x="1832" y="2411"/>
                    <a:pt x="2411" y="1832"/>
                    <a:pt x="2411" y="1160"/>
                  </a:cubicBezTo>
                  <a:cubicBezTo>
                    <a:pt x="2411" y="464"/>
                    <a:pt x="183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0"/>
            <p:cNvSpPr/>
            <p:nvPr/>
          </p:nvSpPr>
          <p:spPr>
            <a:xfrm>
              <a:off x="2020333" y="1729220"/>
              <a:ext cx="169789" cy="131145"/>
            </a:xfrm>
            <a:custGeom>
              <a:avLst/>
              <a:gdLst/>
              <a:ahLst/>
              <a:cxnLst/>
              <a:rect l="l" t="t" r="r" b="b"/>
              <a:pathLst>
                <a:path w="7232" h="5586" extrusionOk="0">
                  <a:moveTo>
                    <a:pt x="3662" y="765"/>
                  </a:moveTo>
                  <a:cubicBezTo>
                    <a:pt x="4450" y="765"/>
                    <a:pt x="5122" y="1159"/>
                    <a:pt x="5702" y="1831"/>
                  </a:cubicBezTo>
                  <a:cubicBezTo>
                    <a:pt x="6073" y="2225"/>
                    <a:pt x="6281" y="2596"/>
                    <a:pt x="6374" y="2805"/>
                  </a:cubicBezTo>
                  <a:cubicBezTo>
                    <a:pt x="6188" y="3268"/>
                    <a:pt x="5215" y="4821"/>
                    <a:pt x="3662" y="4821"/>
                  </a:cubicBezTo>
                  <a:cubicBezTo>
                    <a:pt x="2805" y="4821"/>
                    <a:pt x="2133" y="4427"/>
                    <a:pt x="1553" y="3755"/>
                  </a:cubicBezTo>
                  <a:cubicBezTo>
                    <a:pt x="1159" y="3384"/>
                    <a:pt x="974" y="2990"/>
                    <a:pt x="858" y="2805"/>
                  </a:cubicBezTo>
                  <a:cubicBezTo>
                    <a:pt x="1159" y="2318"/>
                    <a:pt x="2017" y="765"/>
                    <a:pt x="3662" y="765"/>
                  </a:cubicBezTo>
                  <a:close/>
                  <a:moveTo>
                    <a:pt x="3662" y="0"/>
                  </a:moveTo>
                  <a:cubicBezTo>
                    <a:pt x="2596" y="0"/>
                    <a:pt x="1646" y="487"/>
                    <a:pt x="858" y="1345"/>
                  </a:cubicBezTo>
                  <a:cubicBezTo>
                    <a:pt x="279" y="2017"/>
                    <a:pt x="93" y="2596"/>
                    <a:pt x="93" y="2689"/>
                  </a:cubicBezTo>
                  <a:lnTo>
                    <a:pt x="1" y="2805"/>
                  </a:lnTo>
                  <a:lnTo>
                    <a:pt x="93" y="2990"/>
                  </a:lnTo>
                  <a:cubicBezTo>
                    <a:pt x="93" y="2990"/>
                    <a:pt x="279" y="3662"/>
                    <a:pt x="858" y="4241"/>
                  </a:cubicBezTo>
                  <a:cubicBezTo>
                    <a:pt x="1646" y="5215"/>
                    <a:pt x="2596" y="5586"/>
                    <a:pt x="3662" y="5586"/>
                  </a:cubicBezTo>
                  <a:cubicBezTo>
                    <a:pt x="4636" y="5586"/>
                    <a:pt x="5609" y="5215"/>
                    <a:pt x="6374" y="4241"/>
                  </a:cubicBezTo>
                  <a:cubicBezTo>
                    <a:pt x="6953" y="3662"/>
                    <a:pt x="7139" y="2990"/>
                    <a:pt x="7231" y="2990"/>
                  </a:cubicBezTo>
                  <a:lnTo>
                    <a:pt x="7231" y="2805"/>
                  </a:lnTo>
                  <a:lnTo>
                    <a:pt x="7231" y="2689"/>
                  </a:lnTo>
                  <a:cubicBezTo>
                    <a:pt x="7139" y="2596"/>
                    <a:pt x="6953" y="2017"/>
                    <a:pt x="6374" y="1345"/>
                  </a:cubicBezTo>
                  <a:cubicBezTo>
                    <a:pt x="5609" y="487"/>
                    <a:pt x="4636" y="0"/>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24;p70">
            <a:extLst>
              <a:ext uri="{FF2B5EF4-FFF2-40B4-BE49-F238E27FC236}">
                <a16:creationId xmlns:a16="http://schemas.microsoft.com/office/drawing/2014/main" id="{DEB54D08-8222-753C-DB3C-515FCF59C8D8}"/>
              </a:ext>
            </a:extLst>
          </p:cNvPr>
          <p:cNvSpPr txBox="1"/>
          <p:nvPr/>
        </p:nvSpPr>
        <p:spPr>
          <a:xfrm>
            <a:off x="580700" y="2239715"/>
            <a:ext cx="2402020" cy="1162856"/>
          </a:xfrm>
          <a:prstGeom prst="rect">
            <a:avLst/>
          </a:prstGeom>
          <a:noFill/>
          <a:ln>
            <a:noFill/>
          </a:ln>
        </p:spPr>
        <p:txBody>
          <a:bodyPr spcFirstLastPara="1" wrap="square" lIns="91425" tIns="91425" rIns="91425" bIns="91425" anchor="t" anchorCtr="0">
            <a:noAutofit/>
          </a:bodyPr>
          <a:lstStyle/>
          <a:p>
            <a:pPr marL="285750" indent="-285750" rtl="0" fontAlgn="base">
              <a:buFont typeface="Arial" panose="020B0604020202020204" pitchFamily="34" charset="0"/>
              <a:buChar char="•"/>
            </a:pPr>
            <a:r>
              <a:rPr lang="es-ES" b="1" i="0" u="none" strike="noStrike">
                <a:solidFill>
                  <a:schemeClr val="tx1"/>
                </a:solidFill>
                <a:effectLst/>
                <a:latin typeface="Didact Gothic"/>
              </a:rPr>
              <a:t>Scrum Master</a:t>
            </a:r>
          </a:p>
          <a:p>
            <a:pPr marL="285750" indent="-285750" rtl="0" fontAlgn="base">
              <a:buFont typeface="Arial" panose="020B0604020202020204" pitchFamily="34" charset="0"/>
              <a:buChar char="•"/>
            </a:pPr>
            <a:r>
              <a:rPr lang="es-ES" b="1" i="0" u="none" strike="noStrike">
                <a:solidFill>
                  <a:schemeClr val="tx1"/>
                </a:solidFill>
                <a:effectLst/>
                <a:latin typeface="Didact Gothic"/>
              </a:rPr>
              <a:t>Dev </a:t>
            </a:r>
            <a:r>
              <a:rPr lang="es-ES" b="1" i="0" u="none" strike="noStrike" err="1">
                <a:solidFill>
                  <a:schemeClr val="tx1"/>
                </a:solidFill>
                <a:effectLst/>
                <a:latin typeface="Didact Gothic"/>
              </a:rPr>
              <a:t>FrontEnd</a:t>
            </a:r>
            <a:endParaRPr lang="es-ES" b="1" i="0" u="none" strike="noStrike">
              <a:solidFill>
                <a:schemeClr val="tx1"/>
              </a:solidFill>
              <a:effectLst/>
              <a:latin typeface="Didact Gothic"/>
            </a:endParaRPr>
          </a:p>
          <a:p>
            <a:pPr marL="285750" indent="-285750" rtl="0" fontAlgn="base">
              <a:buFont typeface="Arial" panose="020B0604020202020204" pitchFamily="34" charset="0"/>
              <a:buChar char="•"/>
            </a:pPr>
            <a:r>
              <a:rPr lang="es-ES" b="1">
                <a:solidFill>
                  <a:schemeClr val="tx1"/>
                </a:solidFill>
                <a:latin typeface="Didact Gothic"/>
              </a:rPr>
              <a:t>UI </a:t>
            </a:r>
            <a:r>
              <a:rPr lang="es-ES" b="1" err="1">
                <a:solidFill>
                  <a:schemeClr val="tx1"/>
                </a:solidFill>
                <a:latin typeface="Didact Gothic"/>
              </a:rPr>
              <a:t>Designer</a:t>
            </a:r>
            <a:endParaRPr lang="es-ES" b="1" i="0" u="none" strike="noStrike">
              <a:solidFill>
                <a:schemeClr val="tx1"/>
              </a:solidFill>
              <a:effectLst/>
              <a:latin typeface="Didact Gothic"/>
            </a:endParaRPr>
          </a:p>
          <a:p>
            <a:pPr marL="285750" indent="-285750" rtl="0" fontAlgn="base">
              <a:buFont typeface="Arial" panose="020B0604020202020204" pitchFamily="34" charset="0"/>
              <a:buChar char="•"/>
            </a:pPr>
            <a:endParaRPr lang="es-ES" b="1" i="0" u="none" strike="noStrike">
              <a:solidFill>
                <a:schemeClr val="tx1"/>
              </a:solidFill>
              <a:effectLst/>
              <a:latin typeface="Didact Gothic"/>
            </a:endParaRPr>
          </a:p>
        </p:txBody>
      </p:sp>
      <p:sp>
        <p:nvSpPr>
          <p:cNvPr id="13" name="Google Shape;1424;p70">
            <a:extLst>
              <a:ext uri="{FF2B5EF4-FFF2-40B4-BE49-F238E27FC236}">
                <a16:creationId xmlns:a16="http://schemas.microsoft.com/office/drawing/2014/main" id="{E440C62E-CA72-CE94-7E66-4842FF2B07BF}"/>
              </a:ext>
            </a:extLst>
          </p:cNvPr>
          <p:cNvSpPr txBox="1"/>
          <p:nvPr/>
        </p:nvSpPr>
        <p:spPr>
          <a:xfrm>
            <a:off x="1852461" y="3915579"/>
            <a:ext cx="1753910" cy="839544"/>
          </a:xfrm>
          <a:prstGeom prst="rect">
            <a:avLst/>
          </a:prstGeom>
          <a:noFill/>
          <a:ln>
            <a:noFill/>
          </a:ln>
        </p:spPr>
        <p:txBody>
          <a:bodyPr spcFirstLastPara="1" wrap="square" lIns="91425" tIns="91425" rIns="91425" bIns="91425" anchor="t" anchorCtr="0">
            <a:noAutofit/>
          </a:bodyPr>
          <a:lstStyle/>
          <a:p>
            <a:pPr marL="285750" indent="-285750" rtl="0" fontAlgn="base">
              <a:buFont typeface="Arial" panose="020B0604020202020204" pitchFamily="34" charset="0"/>
              <a:buChar char="•"/>
            </a:pPr>
            <a:r>
              <a:rPr lang="es-ES" b="1" i="0" u="none" strike="noStrike">
                <a:solidFill>
                  <a:schemeClr val="tx1"/>
                </a:solidFill>
                <a:effectLst/>
                <a:latin typeface="Calibri"/>
              </a:rPr>
              <a:t>Scrum </a:t>
            </a:r>
            <a:r>
              <a:rPr lang="es-ES" b="1" i="0" u="none" strike="noStrike" err="1">
                <a:solidFill>
                  <a:schemeClr val="tx1"/>
                </a:solidFill>
                <a:effectLst/>
                <a:latin typeface="Calibri"/>
              </a:rPr>
              <a:t>Team</a:t>
            </a:r>
            <a:endParaRPr lang="es-ES" b="1">
              <a:solidFill>
                <a:schemeClr val="tx1"/>
              </a:solidFill>
              <a:latin typeface="Calibri"/>
            </a:endParaRPr>
          </a:p>
          <a:p>
            <a:pPr marL="285750" indent="-285750" rtl="0" fontAlgn="base">
              <a:buFont typeface="Arial" panose="020B0604020202020204" pitchFamily="34" charset="0"/>
              <a:buChar char="•"/>
            </a:pPr>
            <a:r>
              <a:rPr lang="es-ES" b="1" i="0" u="none" strike="noStrike">
                <a:solidFill>
                  <a:schemeClr val="tx1"/>
                </a:solidFill>
                <a:effectLst/>
                <a:latin typeface="Calibri"/>
              </a:rPr>
              <a:t>Dev </a:t>
            </a:r>
            <a:r>
              <a:rPr lang="es-ES" b="1" i="0" u="none" strike="noStrike" err="1">
                <a:solidFill>
                  <a:schemeClr val="tx1"/>
                </a:solidFill>
                <a:effectLst/>
                <a:latin typeface="Calibri"/>
              </a:rPr>
              <a:t>FrontEnd</a:t>
            </a:r>
            <a:endParaRPr lang="es-ES" b="1" i="0" u="none" strike="noStrike">
              <a:solidFill>
                <a:schemeClr val="tx1"/>
              </a:solidFill>
              <a:effectLst/>
              <a:latin typeface="Calibri"/>
            </a:endParaRPr>
          </a:p>
          <a:p>
            <a:pPr marL="285750" indent="-285750" rtl="0" fontAlgn="base">
              <a:buFont typeface="Arial" panose="020B0604020202020204" pitchFamily="34" charset="0"/>
              <a:buChar char="•"/>
            </a:pPr>
            <a:r>
              <a:rPr lang="es-ES" b="1" i="0" u="none" strike="noStrike">
                <a:solidFill>
                  <a:schemeClr val="tx1"/>
                </a:solidFill>
                <a:effectLst/>
                <a:latin typeface="Calibri"/>
              </a:rPr>
              <a:t>QA </a:t>
            </a:r>
            <a:r>
              <a:rPr lang="es-ES" b="1" i="0" u="none" strike="noStrike" err="1">
                <a:solidFill>
                  <a:schemeClr val="tx1"/>
                </a:solidFill>
                <a:effectLst/>
                <a:latin typeface="Calibri"/>
              </a:rPr>
              <a:t>Analyst</a:t>
            </a:r>
            <a:endParaRPr lang="es-ES" b="1" i="0" u="none" strike="noStrike">
              <a:solidFill>
                <a:schemeClr val="tx1"/>
              </a:solidFill>
              <a:effectLst/>
              <a:latin typeface="Calibri"/>
            </a:endParaRPr>
          </a:p>
        </p:txBody>
      </p:sp>
      <p:grpSp>
        <p:nvGrpSpPr>
          <p:cNvPr id="5" name="Google Shape;772;p44">
            <a:extLst>
              <a:ext uri="{FF2B5EF4-FFF2-40B4-BE49-F238E27FC236}">
                <a16:creationId xmlns:a16="http://schemas.microsoft.com/office/drawing/2014/main" id="{6EAFF873-D4D1-025E-61ED-D6FDC75ABA0B}"/>
              </a:ext>
            </a:extLst>
          </p:cNvPr>
          <p:cNvGrpSpPr/>
          <p:nvPr/>
        </p:nvGrpSpPr>
        <p:grpSpPr>
          <a:xfrm>
            <a:off x="2109732" y="1463850"/>
            <a:ext cx="351911" cy="327443"/>
            <a:chOff x="4067334" y="3171148"/>
            <a:chExt cx="283491" cy="319388"/>
          </a:xfrm>
        </p:grpSpPr>
        <p:sp>
          <p:nvSpPr>
            <p:cNvPr id="8" name="Google Shape;773;p44">
              <a:extLst>
                <a:ext uri="{FF2B5EF4-FFF2-40B4-BE49-F238E27FC236}">
                  <a16:creationId xmlns:a16="http://schemas.microsoft.com/office/drawing/2014/main" id="{758436EB-92A0-9224-B0F7-16AD68DF6DFA}"/>
                </a:ext>
              </a:extLst>
            </p:cNvPr>
            <p:cNvSpPr/>
            <p:nvPr/>
          </p:nvSpPr>
          <p:spPr>
            <a:xfrm>
              <a:off x="4067334" y="3171148"/>
              <a:ext cx="283491" cy="319388"/>
            </a:xfrm>
            <a:custGeom>
              <a:avLst/>
              <a:gdLst/>
              <a:ahLst/>
              <a:cxnLst/>
              <a:rect l="l" t="t" r="r" b="b"/>
              <a:pathLst>
                <a:path w="12075" h="13604" extrusionOk="0">
                  <a:moveTo>
                    <a:pt x="6096" y="765"/>
                  </a:moveTo>
                  <a:cubicBezTo>
                    <a:pt x="8228" y="765"/>
                    <a:pt x="9850" y="2503"/>
                    <a:pt x="9850" y="4635"/>
                  </a:cubicBezTo>
                  <a:cubicBezTo>
                    <a:pt x="9850" y="6744"/>
                    <a:pt x="8228" y="8482"/>
                    <a:pt x="6096" y="8482"/>
                  </a:cubicBezTo>
                  <a:cubicBezTo>
                    <a:pt x="3964" y="8482"/>
                    <a:pt x="2226" y="6744"/>
                    <a:pt x="2226" y="4635"/>
                  </a:cubicBezTo>
                  <a:cubicBezTo>
                    <a:pt x="2226" y="2503"/>
                    <a:pt x="3964" y="765"/>
                    <a:pt x="6096" y="765"/>
                  </a:cubicBezTo>
                  <a:close/>
                  <a:moveTo>
                    <a:pt x="2434" y="11286"/>
                  </a:moveTo>
                  <a:lnTo>
                    <a:pt x="2434" y="12839"/>
                  </a:lnTo>
                  <a:lnTo>
                    <a:pt x="789" y="12839"/>
                  </a:lnTo>
                  <a:lnTo>
                    <a:pt x="789" y="11286"/>
                  </a:lnTo>
                  <a:close/>
                  <a:moveTo>
                    <a:pt x="6861" y="11286"/>
                  </a:moveTo>
                  <a:lnTo>
                    <a:pt x="6861" y="12839"/>
                  </a:lnTo>
                  <a:lnTo>
                    <a:pt x="5215" y="12839"/>
                  </a:lnTo>
                  <a:lnTo>
                    <a:pt x="5215" y="11286"/>
                  </a:lnTo>
                  <a:close/>
                  <a:moveTo>
                    <a:pt x="11310" y="11286"/>
                  </a:moveTo>
                  <a:lnTo>
                    <a:pt x="11310" y="12839"/>
                  </a:lnTo>
                  <a:lnTo>
                    <a:pt x="9665" y="12839"/>
                  </a:lnTo>
                  <a:lnTo>
                    <a:pt x="9665" y="11286"/>
                  </a:lnTo>
                  <a:close/>
                  <a:moveTo>
                    <a:pt x="6096" y="0"/>
                  </a:moveTo>
                  <a:cubicBezTo>
                    <a:pt x="3477" y="0"/>
                    <a:pt x="1461" y="2016"/>
                    <a:pt x="1461" y="4635"/>
                  </a:cubicBezTo>
                  <a:cubicBezTo>
                    <a:pt x="1461" y="7045"/>
                    <a:pt x="3292" y="9062"/>
                    <a:pt x="5702" y="9270"/>
                  </a:cubicBezTo>
                  <a:lnTo>
                    <a:pt x="5702" y="10429"/>
                  </a:lnTo>
                  <a:lnTo>
                    <a:pt x="4450" y="10429"/>
                  </a:lnTo>
                  <a:lnTo>
                    <a:pt x="4450" y="11680"/>
                  </a:lnTo>
                  <a:lnTo>
                    <a:pt x="3199" y="11680"/>
                  </a:lnTo>
                  <a:lnTo>
                    <a:pt x="3199" y="10429"/>
                  </a:lnTo>
                  <a:lnTo>
                    <a:pt x="1" y="10429"/>
                  </a:lnTo>
                  <a:lnTo>
                    <a:pt x="1" y="13604"/>
                  </a:lnTo>
                  <a:lnTo>
                    <a:pt x="3199" y="13604"/>
                  </a:lnTo>
                  <a:lnTo>
                    <a:pt x="3199" y="12445"/>
                  </a:lnTo>
                  <a:lnTo>
                    <a:pt x="4450" y="12445"/>
                  </a:lnTo>
                  <a:lnTo>
                    <a:pt x="4450" y="13604"/>
                  </a:lnTo>
                  <a:lnTo>
                    <a:pt x="7649" y="13604"/>
                  </a:lnTo>
                  <a:lnTo>
                    <a:pt x="7649" y="12445"/>
                  </a:lnTo>
                  <a:lnTo>
                    <a:pt x="8900" y="12445"/>
                  </a:lnTo>
                  <a:lnTo>
                    <a:pt x="8900" y="13604"/>
                  </a:lnTo>
                  <a:lnTo>
                    <a:pt x="12075" y="13604"/>
                  </a:lnTo>
                  <a:lnTo>
                    <a:pt x="12075" y="10429"/>
                  </a:lnTo>
                  <a:lnTo>
                    <a:pt x="8900" y="10429"/>
                  </a:lnTo>
                  <a:lnTo>
                    <a:pt x="8900" y="11680"/>
                  </a:lnTo>
                  <a:lnTo>
                    <a:pt x="7649" y="11680"/>
                  </a:lnTo>
                  <a:lnTo>
                    <a:pt x="7649" y="10429"/>
                  </a:lnTo>
                  <a:lnTo>
                    <a:pt x="6490" y="10429"/>
                  </a:lnTo>
                  <a:lnTo>
                    <a:pt x="6490" y="9270"/>
                  </a:lnTo>
                  <a:cubicBezTo>
                    <a:pt x="8807" y="9062"/>
                    <a:pt x="10731" y="7045"/>
                    <a:pt x="10731" y="4635"/>
                  </a:cubicBezTo>
                  <a:cubicBezTo>
                    <a:pt x="10731" y="2016"/>
                    <a:pt x="8599" y="0"/>
                    <a:pt x="6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4;p44">
              <a:extLst>
                <a:ext uri="{FF2B5EF4-FFF2-40B4-BE49-F238E27FC236}">
                  <a16:creationId xmlns:a16="http://schemas.microsoft.com/office/drawing/2014/main" id="{33CE3F1C-6784-7768-A30A-C876FD3D5D58}"/>
                </a:ext>
              </a:extLst>
            </p:cNvPr>
            <p:cNvSpPr/>
            <p:nvPr/>
          </p:nvSpPr>
          <p:spPr>
            <a:xfrm>
              <a:off x="4138076" y="3207047"/>
              <a:ext cx="142579" cy="143119"/>
            </a:xfrm>
            <a:custGeom>
              <a:avLst/>
              <a:gdLst/>
              <a:ahLst/>
              <a:cxnLst/>
              <a:rect l="l" t="t" r="r" b="b"/>
              <a:pathLst>
                <a:path w="6073" h="6096" extrusionOk="0">
                  <a:moveTo>
                    <a:pt x="3083" y="1646"/>
                  </a:moveTo>
                  <a:cubicBezTo>
                    <a:pt x="3848" y="1646"/>
                    <a:pt x="4427" y="2318"/>
                    <a:pt x="4427" y="3106"/>
                  </a:cubicBezTo>
                  <a:cubicBezTo>
                    <a:pt x="4427" y="3871"/>
                    <a:pt x="3848" y="4543"/>
                    <a:pt x="3083" y="4543"/>
                  </a:cubicBezTo>
                  <a:cubicBezTo>
                    <a:pt x="2202" y="4543"/>
                    <a:pt x="1623" y="3871"/>
                    <a:pt x="1623" y="3106"/>
                  </a:cubicBezTo>
                  <a:cubicBezTo>
                    <a:pt x="1623" y="2318"/>
                    <a:pt x="2202" y="1646"/>
                    <a:pt x="3083" y="1646"/>
                  </a:cubicBezTo>
                  <a:close/>
                  <a:moveTo>
                    <a:pt x="2689" y="1"/>
                  </a:moveTo>
                  <a:lnTo>
                    <a:pt x="2689" y="881"/>
                  </a:lnTo>
                  <a:cubicBezTo>
                    <a:pt x="2318" y="974"/>
                    <a:pt x="2017" y="1067"/>
                    <a:pt x="1739" y="1275"/>
                  </a:cubicBezTo>
                  <a:lnTo>
                    <a:pt x="1159" y="696"/>
                  </a:lnTo>
                  <a:lnTo>
                    <a:pt x="580" y="1275"/>
                  </a:lnTo>
                  <a:lnTo>
                    <a:pt x="1252" y="1855"/>
                  </a:lnTo>
                  <a:cubicBezTo>
                    <a:pt x="1043" y="2040"/>
                    <a:pt x="858" y="2434"/>
                    <a:pt x="858" y="2712"/>
                  </a:cubicBezTo>
                  <a:lnTo>
                    <a:pt x="1" y="2712"/>
                  </a:lnTo>
                  <a:lnTo>
                    <a:pt x="1" y="3477"/>
                  </a:lnTo>
                  <a:lnTo>
                    <a:pt x="858" y="3477"/>
                  </a:lnTo>
                  <a:cubicBezTo>
                    <a:pt x="951" y="3778"/>
                    <a:pt x="1043" y="4056"/>
                    <a:pt x="1252" y="4358"/>
                  </a:cubicBezTo>
                  <a:lnTo>
                    <a:pt x="673" y="4937"/>
                  </a:lnTo>
                  <a:lnTo>
                    <a:pt x="1159" y="5516"/>
                  </a:lnTo>
                  <a:lnTo>
                    <a:pt x="1831" y="4937"/>
                  </a:lnTo>
                  <a:cubicBezTo>
                    <a:pt x="2017" y="5122"/>
                    <a:pt x="2318" y="5215"/>
                    <a:pt x="2689" y="5331"/>
                  </a:cubicBezTo>
                  <a:lnTo>
                    <a:pt x="2689" y="6096"/>
                  </a:lnTo>
                  <a:lnTo>
                    <a:pt x="3477" y="6096"/>
                  </a:lnTo>
                  <a:lnTo>
                    <a:pt x="3477" y="5331"/>
                  </a:lnTo>
                  <a:cubicBezTo>
                    <a:pt x="3755" y="5215"/>
                    <a:pt x="4056" y="5122"/>
                    <a:pt x="4334" y="4937"/>
                  </a:cubicBezTo>
                  <a:lnTo>
                    <a:pt x="4914" y="5516"/>
                  </a:lnTo>
                  <a:lnTo>
                    <a:pt x="5493" y="4937"/>
                  </a:lnTo>
                  <a:lnTo>
                    <a:pt x="4914" y="4358"/>
                  </a:lnTo>
                  <a:cubicBezTo>
                    <a:pt x="5099" y="4056"/>
                    <a:pt x="5215" y="3778"/>
                    <a:pt x="5215" y="3477"/>
                  </a:cubicBezTo>
                  <a:lnTo>
                    <a:pt x="6072" y="3477"/>
                  </a:lnTo>
                  <a:lnTo>
                    <a:pt x="6072" y="2712"/>
                  </a:lnTo>
                  <a:lnTo>
                    <a:pt x="5215" y="2712"/>
                  </a:lnTo>
                  <a:cubicBezTo>
                    <a:pt x="5215" y="2318"/>
                    <a:pt x="5006" y="2040"/>
                    <a:pt x="4914" y="1855"/>
                  </a:cubicBezTo>
                  <a:lnTo>
                    <a:pt x="5493" y="1275"/>
                  </a:lnTo>
                  <a:lnTo>
                    <a:pt x="4914" y="696"/>
                  </a:lnTo>
                  <a:lnTo>
                    <a:pt x="4334" y="1275"/>
                  </a:lnTo>
                  <a:cubicBezTo>
                    <a:pt x="4056" y="1067"/>
                    <a:pt x="3755" y="974"/>
                    <a:pt x="3477" y="881"/>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62"/>
          <p:cNvSpPr txBox="1">
            <a:spLocks noGrp="1"/>
          </p:cNvSpPr>
          <p:nvPr>
            <p:ph type="title"/>
          </p:nvPr>
        </p:nvSpPr>
        <p:spPr>
          <a:xfrm>
            <a:off x="598855" y="1416777"/>
            <a:ext cx="6779719" cy="1815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4000" b="1" dirty="0"/>
              <a:t>Demo </a:t>
            </a:r>
            <a:br>
              <a:rPr lang="es-ES" sz="4000" b="1" dirty="0"/>
            </a:br>
            <a:r>
              <a:rPr lang="es-ES" sz="4400" b="1" dirty="0" err="1"/>
              <a:t>Minut</a:t>
            </a:r>
            <a:r>
              <a:rPr lang="es-ES" sz="4400" b="1" dirty="0"/>
              <a:t>-IA</a:t>
            </a:r>
            <a:endParaRPr lang="es-ES" sz="4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8">
          <a:extLst>
            <a:ext uri="{FF2B5EF4-FFF2-40B4-BE49-F238E27FC236}">
              <a16:creationId xmlns:a16="http://schemas.microsoft.com/office/drawing/2014/main" id="{7DBD64A1-1004-9C6B-E955-05FC75C87BE0}"/>
            </a:ext>
          </a:extLst>
        </p:cNvPr>
        <p:cNvGrpSpPr/>
        <p:nvPr/>
      </p:nvGrpSpPr>
      <p:grpSpPr>
        <a:xfrm>
          <a:off x="0" y="0"/>
          <a:ext cx="0" cy="0"/>
          <a:chOff x="0" y="0"/>
          <a:chExt cx="0" cy="0"/>
        </a:xfrm>
      </p:grpSpPr>
      <p:sp>
        <p:nvSpPr>
          <p:cNvPr id="749" name="Google Shape;749;p43">
            <a:extLst>
              <a:ext uri="{FF2B5EF4-FFF2-40B4-BE49-F238E27FC236}">
                <a16:creationId xmlns:a16="http://schemas.microsoft.com/office/drawing/2014/main" id="{3557942B-7FFC-65B6-35F7-04829200E959}"/>
              </a:ext>
            </a:extLst>
          </p:cNvPr>
          <p:cNvSpPr txBox="1">
            <a:spLocks noGrp="1"/>
          </p:cNvSpPr>
          <p:nvPr>
            <p:ph type="title" idx="2"/>
          </p:nvPr>
        </p:nvSpPr>
        <p:spPr>
          <a:xfrm>
            <a:off x="3843439" y="2317613"/>
            <a:ext cx="4835715" cy="251042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b="1" dirty="0"/>
              <a:t>!Thank you for your time!</a:t>
            </a:r>
            <a:endParaRPr lang="es-ES" sz="4400" b="1" dirty="0"/>
          </a:p>
        </p:txBody>
      </p:sp>
      <p:pic>
        <p:nvPicPr>
          <p:cNvPr id="2" name="Imagen 1">
            <a:extLst>
              <a:ext uri="{FF2B5EF4-FFF2-40B4-BE49-F238E27FC236}">
                <a16:creationId xmlns:a16="http://schemas.microsoft.com/office/drawing/2014/main" id="{2B1C988B-997A-E892-8584-14A365F9791A}"/>
              </a:ext>
            </a:extLst>
          </p:cNvPr>
          <p:cNvPicPr>
            <a:picLocks noChangeAspect="1"/>
          </p:cNvPicPr>
          <p:nvPr/>
        </p:nvPicPr>
        <p:blipFill>
          <a:blip r:embed="rId3"/>
          <a:stretch>
            <a:fillRect/>
          </a:stretch>
        </p:blipFill>
        <p:spPr>
          <a:xfrm>
            <a:off x="3937089" y="315463"/>
            <a:ext cx="4835715" cy="907327"/>
          </a:xfrm>
          <a:prstGeom prst="rect">
            <a:avLst/>
          </a:prstGeom>
        </p:spPr>
      </p:pic>
    </p:spTree>
    <p:extLst>
      <p:ext uri="{BB962C8B-B14F-4D97-AF65-F5344CB8AC3E}">
        <p14:creationId xmlns:p14="http://schemas.microsoft.com/office/powerpoint/2010/main" val="25349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2" name="Google Shape;792;p46"/>
          <p:cNvSpPr txBox="1">
            <a:spLocks noGrp="1"/>
          </p:cNvSpPr>
          <p:nvPr>
            <p:ph type="title"/>
          </p:nvPr>
        </p:nvSpPr>
        <p:spPr>
          <a:xfrm>
            <a:off x="720000" y="263963"/>
            <a:ext cx="7704000" cy="744315"/>
          </a:xfrm>
          <a:prstGeom prst="rect">
            <a:avLst/>
          </a:prstGeom>
        </p:spPr>
        <p:txBody>
          <a:bodyPr spcFirstLastPara="1" wrap="square" lIns="91425" tIns="91425" rIns="91425" bIns="91425" anchor="t" anchorCtr="0">
            <a:noAutofit/>
          </a:bodyPr>
          <a:lstStyle/>
          <a:p>
            <a:r>
              <a:rPr lang="es-ES" sz="4000" b="1" dirty="0" err="1"/>
              <a:t>Problem</a:t>
            </a:r>
            <a:r>
              <a:rPr lang="es-ES" sz="4000" b="1" dirty="0"/>
              <a:t> </a:t>
            </a:r>
            <a:r>
              <a:rPr lang="es-ES" sz="4000" b="1" dirty="0" err="1"/>
              <a:t>Description</a:t>
            </a:r>
            <a:endParaRPr lang="es-ES" sz="4000" b="1" dirty="0"/>
          </a:p>
        </p:txBody>
      </p:sp>
      <p:sp>
        <p:nvSpPr>
          <p:cNvPr id="793" name="Google Shape;793;p46"/>
          <p:cNvSpPr txBox="1"/>
          <p:nvPr/>
        </p:nvSpPr>
        <p:spPr>
          <a:xfrm>
            <a:off x="1152600" y="1085275"/>
            <a:ext cx="2709300" cy="48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s-ES" sz="2000" b="1" dirty="0" err="1">
                <a:solidFill>
                  <a:schemeClr val="accent6"/>
                </a:solidFill>
                <a:latin typeface="Bakbak One"/>
                <a:ea typeface="Bakbak One"/>
                <a:cs typeface="Bakbak One"/>
                <a:sym typeface="Bakbak One"/>
              </a:rPr>
              <a:t>Problem</a:t>
            </a:r>
            <a:endParaRPr lang="es-ES" sz="2000" b="1" dirty="0">
              <a:solidFill>
                <a:schemeClr val="accent6"/>
              </a:solidFill>
              <a:latin typeface="Bakbak One"/>
              <a:ea typeface="Bakbak One"/>
              <a:cs typeface="Bakbak One"/>
              <a:sym typeface="Bakbak One"/>
            </a:endParaRPr>
          </a:p>
        </p:txBody>
      </p:sp>
      <p:sp>
        <p:nvSpPr>
          <p:cNvPr id="794" name="Google Shape;794;p46"/>
          <p:cNvSpPr txBox="1"/>
          <p:nvPr/>
        </p:nvSpPr>
        <p:spPr>
          <a:xfrm>
            <a:off x="941217" y="1600382"/>
            <a:ext cx="2685839" cy="3142352"/>
          </a:xfrm>
          <a:prstGeom prst="rect">
            <a:avLst/>
          </a:prstGeom>
          <a:noFill/>
          <a:ln>
            <a:noFill/>
          </a:ln>
        </p:spPr>
        <p:txBody>
          <a:bodyPr spcFirstLastPara="1" wrap="square" lIns="91425" tIns="91425" rIns="91425" bIns="91425" anchor="t" anchorCtr="0">
            <a:noAutofit/>
          </a:bodyPr>
          <a:lstStyle/>
          <a:p>
            <a:pPr>
              <a:lnSpc>
                <a:spcPct val="115000"/>
              </a:lnSpc>
            </a:pPr>
            <a:r>
              <a:rPr lang="en-US" dirty="0">
                <a:solidFill>
                  <a:schemeClr val="tx1"/>
                </a:solidFill>
                <a:latin typeface="Didact Gothic"/>
              </a:rPr>
              <a:t>The lack of time and planning in modern life leads to eating-related issues affecting people across different socioeconomic levels, causing:</a:t>
            </a:r>
          </a:p>
          <a:p>
            <a:pPr>
              <a:lnSpc>
                <a:spcPct val="115000"/>
              </a:lnSpc>
            </a:pPr>
            <a:endParaRPr lang="es-ES" dirty="0">
              <a:solidFill>
                <a:schemeClr val="tx1"/>
              </a:solidFill>
              <a:ea typeface="Didact Gothic"/>
            </a:endParaRPr>
          </a:p>
          <a:p>
            <a:pPr marL="457200" indent="-317500">
              <a:lnSpc>
                <a:spcPct val="115000"/>
              </a:lnSpc>
              <a:buClr>
                <a:srgbClr val="43F0A6"/>
              </a:buClr>
              <a:buSzPts val="1400"/>
              <a:buChar char="•"/>
            </a:pPr>
            <a:r>
              <a:rPr lang="es-CL" dirty="0" err="1">
                <a:solidFill>
                  <a:schemeClr val="tx1"/>
                </a:solidFill>
                <a:latin typeface="Didact Gothic"/>
                <a:ea typeface="Didact Gothic"/>
                <a:cs typeface="Didact Gothic"/>
              </a:rPr>
              <a:t>Food</a:t>
            </a:r>
            <a:r>
              <a:rPr lang="es-CL" dirty="0">
                <a:solidFill>
                  <a:schemeClr val="tx1"/>
                </a:solidFill>
                <a:latin typeface="Didact Gothic"/>
                <a:ea typeface="Didact Gothic"/>
                <a:cs typeface="Didact Gothic"/>
              </a:rPr>
              <a:t> </a:t>
            </a:r>
            <a:r>
              <a:rPr lang="es-CL" dirty="0" err="1">
                <a:solidFill>
                  <a:schemeClr val="tx1"/>
                </a:solidFill>
                <a:latin typeface="Didact Gothic"/>
                <a:ea typeface="Didact Gothic"/>
                <a:cs typeface="Didact Gothic"/>
              </a:rPr>
              <a:t>Waste</a:t>
            </a:r>
            <a:r>
              <a:rPr lang="en" dirty="0">
                <a:solidFill>
                  <a:schemeClr val="tx1"/>
                </a:solidFill>
                <a:latin typeface="Didact Gothic"/>
                <a:ea typeface="Didact Gothic"/>
                <a:cs typeface="Didact Gothic"/>
              </a:rPr>
              <a:t>.</a:t>
            </a:r>
          </a:p>
          <a:p>
            <a:pPr marL="457200" indent="-317500">
              <a:lnSpc>
                <a:spcPct val="115000"/>
              </a:lnSpc>
              <a:buClr>
                <a:schemeClr val="accent1"/>
              </a:buClr>
              <a:buSzPts val="1400"/>
              <a:buFont typeface="Arial"/>
              <a:buChar char="•"/>
            </a:pPr>
            <a:r>
              <a:rPr lang="es-CL" dirty="0" err="1">
                <a:solidFill>
                  <a:schemeClr val="tx1"/>
                </a:solidFill>
                <a:latin typeface="Didact Gothic"/>
                <a:ea typeface="Didact Gothic"/>
                <a:cs typeface="Didact Gothic"/>
              </a:rPr>
              <a:t>Unnecessary</a:t>
            </a:r>
            <a:r>
              <a:rPr lang="es-CL" dirty="0">
                <a:solidFill>
                  <a:schemeClr val="tx1"/>
                </a:solidFill>
                <a:latin typeface="Didact Gothic"/>
                <a:ea typeface="Didact Gothic"/>
                <a:cs typeface="Didact Gothic"/>
              </a:rPr>
              <a:t> Expenses</a:t>
            </a:r>
          </a:p>
          <a:p>
            <a:pPr marL="457200" indent="-317500">
              <a:lnSpc>
                <a:spcPct val="115000"/>
              </a:lnSpc>
              <a:buClr>
                <a:schemeClr val="accent1"/>
              </a:buClr>
              <a:buSzPts val="1400"/>
              <a:buFont typeface="Arial"/>
              <a:buChar char="•"/>
            </a:pPr>
            <a:r>
              <a:rPr lang="en" dirty="0">
                <a:solidFill>
                  <a:schemeClr val="tx1"/>
                </a:solidFill>
                <a:latin typeface="Didact Gothic"/>
                <a:ea typeface="Didact Gothic"/>
                <a:cs typeface="Didact Gothic"/>
              </a:rPr>
              <a:t>Poor Nutrition.</a:t>
            </a:r>
          </a:p>
          <a:p>
            <a:pPr marL="139700" lvl="0">
              <a:lnSpc>
                <a:spcPct val="114999"/>
              </a:lnSpc>
              <a:spcBef>
                <a:spcPts val="0"/>
              </a:spcBef>
              <a:spcAft>
                <a:spcPts val="0"/>
              </a:spcAft>
              <a:buClr>
                <a:srgbClr val="43F0A6"/>
              </a:buClr>
              <a:buSzPts val="1400"/>
            </a:pPr>
            <a:endParaRPr lang="en" dirty="0">
              <a:solidFill>
                <a:schemeClr val="tx1"/>
              </a:solidFill>
              <a:latin typeface="Didact Gothic"/>
              <a:ea typeface="Didact Gothic"/>
              <a:cs typeface="Didact Gothic"/>
            </a:endParaRPr>
          </a:p>
          <a:p>
            <a:pPr algn="r">
              <a:lnSpc>
                <a:spcPct val="115000"/>
              </a:lnSpc>
            </a:pPr>
            <a:endParaRPr lang="es-ES" sz="1200" dirty="0">
              <a:solidFill>
                <a:schemeClr val="dk1"/>
              </a:solidFill>
              <a:latin typeface="Didact Gothic"/>
              <a:ea typeface="Didact Gothic"/>
              <a:cs typeface="Didact Gothic"/>
            </a:endParaRPr>
          </a:p>
        </p:txBody>
      </p:sp>
      <p:sp>
        <p:nvSpPr>
          <p:cNvPr id="800" name="Google Shape;800;p46"/>
          <p:cNvSpPr txBox="1"/>
          <p:nvPr/>
        </p:nvSpPr>
        <p:spPr>
          <a:xfrm>
            <a:off x="3941913" y="1600382"/>
            <a:ext cx="4705901" cy="3061057"/>
          </a:xfrm>
          <a:prstGeom prst="rect">
            <a:avLst/>
          </a:prstGeom>
          <a:noFill/>
          <a:ln>
            <a:noFill/>
          </a:ln>
        </p:spPr>
        <p:txBody>
          <a:bodyPr spcFirstLastPara="1" wrap="square" lIns="91425" tIns="91425" rIns="91425" bIns="91425" anchor="t" anchorCtr="0">
            <a:noAutofit/>
          </a:bodyPr>
          <a:lstStyle/>
          <a:p>
            <a:r>
              <a:rPr lang="en-US" dirty="0">
                <a:solidFill>
                  <a:schemeClr val="tx1"/>
                </a:solidFill>
                <a:latin typeface="Didact Gothic"/>
              </a:rPr>
              <a:t>A mobile app with AI that optimizes meal planning based on available food and user preferences</a:t>
            </a:r>
            <a:r>
              <a:rPr lang="es-ES" dirty="0">
                <a:solidFill>
                  <a:schemeClr val="tx1"/>
                </a:solidFill>
                <a:latin typeface="Didact Gothic"/>
              </a:rPr>
              <a:t>. </a:t>
            </a:r>
            <a:br>
              <a:rPr lang="es-ES" dirty="0">
                <a:solidFill>
                  <a:schemeClr val="tx1"/>
                </a:solidFill>
                <a:latin typeface="Didact Gothic"/>
              </a:rPr>
            </a:br>
            <a:endParaRPr lang="en-US" b="1" i="1" dirty="0">
              <a:solidFill>
                <a:schemeClr val="tx1"/>
              </a:solidFill>
              <a:latin typeface="Didact Gothic"/>
            </a:endParaRPr>
          </a:p>
          <a:p>
            <a:r>
              <a:rPr lang="en-US" b="1" i="1" dirty="0">
                <a:solidFill>
                  <a:schemeClr val="tx1"/>
                </a:solidFill>
                <a:latin typeface="Didact Gothic"/>
              </a:rPr>
              <a:t>It allows you to scan receipts to register products and generate personalized menus, offering:</a:t>
            </a:r>
            <a:br>
              <a:rPr lang="es-ES" dirty="0">
                <a:solidFill>
                  <a:schemeClr val="tx1"/>
                </a:solidFill>
                <a:latin typeface="Didact Gothic" panose="00000500000000000000" pitchFamily="2" charset="0"/>
              </a:rPr>
            </a:br>
            <a:endParaRPr lang="es-ES" dirty="0">
              <a:solidFill>
                <a:schemeClr val="tx1"/>
              </a:solidFill>
              <a:latin typeface="Didact Gothic" panose="00000500000000000000" pitchFamily="2" charset="0"/>
            </a:endParaRPr>
          </a:p>
          <a:p>
            <a:pPr>
              <a:buFont typeface="Arial" panose="020B0604020202020204" pitchFamily="34" charset="0"/>
              <a:buChar char="•"/>
            </a:pPr>
            <a:r>
              <a:rPr lang="es-ES" dirty="0">
                <a:solidFill>
                  <a:schemeClr val="tx1"/>
                </a:solidFill>
                <a:latin typeface="Didact Gothic"/>
              </a:rPr>
              <a:t> </a:t>
            </a:r>
            <a:r>
              <a:rPr lang="en-US" dirty="0">
                <a:solidFill>
                  <a:schemeClr val="tx1"/>
                </a:solidFill>
                <a:latin typeface="Didact Gothic"/>
              </a:rPr>
              <a:t>Purchase recommendations to avoid excesses.</a:t>
            </a:r>
            <a:r>
              <a:rPr lang="es-ES" dirty="0">
                <a:solidFill>
                  <a:schemeClr val="tx1"/>
                </a:solidFill>
                <a:latin typeface="Didact Gothic"/>
              </a:rPr>
              <a:t> </a:t>
            </a:r>
          </a:p>
          <a:p>
            <a:pPr>
              <a:buFont typeface="Arial" panose="020B0604020202020204" pitchFamily="34" charset="0"/>
              <a:buChar char="•"/>
            </a:pPr>
            <a:r>
              <a:rPr lang="es-ES" dirty="0">
                <a:solidFill>
                  <a:schemeClr val="tx1"/>
                </a:solidFill>
                <a:latin typeface="Didact Gothic"/>
              </a:rPr>
              <a:t> </a:t>
            </a:r>
            <a:r>
              <a:rPr lang="en-US" dirty="0">
                <a:solidFill>
                  <a:schemeClr val="tx1"/>
                </a:solidFill>
                <a:latin typeface="Didact Gothic"/>
              </a:rPr>
              <a:t>Savings and waste reduction reports.</a:t>
            </a:r>
          </a:p>
          <a:p>
            <a:pPr>
              <a:buFont typeface="Arial" panose="020B0604020202020204" pitchFamily="34" charset="0"/>
              <a:buChar char="•"/>
            </a:pPr>
            <a:r>
              <a:rPr lang="es-ES" dirty="0">
                <a:solidFill>
                  <a:schemeClr val="tx1"/>
                </a:solidFill>
                <a:latin typeface="Didact Gothic"/>
              </a:rPr>
              <a:t> </a:t>
            </a:r>
            <a:r>
              <a:rPr lang="en-US" dirty="0">
                <a:solidFill>
                  <a:schemeClr val="tx1"/>
                </a:solidFill>
                <a:latin typeface="Didact Gothic"/>
              </a:rPr>
              <a:t>Expiration reminders to take advantage of products.</a:t>
            </a:r>
            <a:br>
              <a:rPr lang="es-ES" dirty="0">
                <a:solidFill>
                  <a:schemeClr val="tx1"/>
                </a:solidFill>
                <a:latin typeface="Didact Gothic"/>
              </a:rPr>
            </a:br>
            <a:endParaRPr lang="es-ES" dirty="0">
              <a:solidFill>
                <a:schemeClr val="tx1"/>
              </a:solidFill>
              <a:latin typeface="Didact Gothic"/>
            </a:endParaRPr>
          </a:p>
          <a:p>
            <a:r>
              <a:rPr lang="en-US" dirty="0">
                <a:solidFill>
                  <a:schemeClr val="tx1"/>
                </a:solidFill>
                <a:latin typeface="Didact Gothic"/>
              </a:rPr>
              <a:t>This app improves nutrition, reduces waste and optimizes the budget.</a:t>
            </a:r>
            <a:endParaRPr lang="es-ES" dirty="0">
              <a:solidFill>
                <a:schemeClr val="tx1"/>
              </a:solidFill>
              <a:latin typeface="Didact Gothic"/>
            </a:endParaRPr>
          </a:p>
        </p:txBody>
      </p:sp>
      <p:sp>
        <p:nvSpPr>
          <p:cNvPr id="801" name="Google Shape;801;p46"/>
          <p:cNvSpPr txBox="1"/>
          <p:nvPr/>
        </p:nvSpPr>
        <p:spPr>
          <a:xfrm>
            <a:off x="4085550" y="1085275"/>
            <a:ext cx="4022400" cy="488100"/>
          </a:xfrm>
          <a:prstGeom prst="rect">
            <a:avLst/>
          </a:prstGeom>
          <a:noFill/>
          <a:ln>
            <a:noFill/>
          </a:ln>
        </p:spPr>
        <p:txBody>
          <a:bodyPr spcFirstLastPara="1" wrap="square" lIns="91425" tIns="91425" rIns="91425" bIns="91425" anchor="b" anchorCtr="0">
            <a:noAutofit/>
          </a:bodyPr>
          <a:lstStyle/>
          <a:p>
            <a:pPr>
              <a:lnSpc>
                <a:spcPct val="115000"/>
              </a:lnSpc>
              <a:buSzPts val="1100"/>
            </a:pPr>
            <a:r>
              <a:rPr lang="es-CL" sz="2000" b="1" dirty="0" err="1">
                <a:solidFill>
                  <a:schemeClr val="accent6"/>
                </a:solidFill>
                <a:latin typeface="Bakbak One"/>
                <a:ea typeface="Bakbak One"/>
                <a:cs typeface="Bakbak One"/>
              </a:rPr>
              <a:t>Solution</a:t>
            </a:r>
            <a:r>
              <a:rPr lang="es-CL" sz="2000" b="1" dirty="0">
                <a:solidFill>
                  <a:schemeClr val="accent6"/>
                </a:solidFill>
                <a:latin typeface="Bakbak One"/>
                <a:ea typeface="Bakbak One"/>
                <a:cs typeface="Bakbak One"/>
              </a:rPr>
              <a:t> </a:t>
            </a:r>
            <a:r>
              <a:rPr lang="es-CL" sz="2000" b="1" dirty="0" err="1">
                <a:solidFill>
                  <a:schemeClr val="accent6"/>
                </a:solidFill>
                <a:latin typeface="Bakbak One"/>
                <a:ea typeface="Bakbak One"/>
                <a:cs typeface="Bakbak One"/>
              </a:rPr>
              <a:t>Proposal</a:t>
            </a:r>
            <a:endParaRPr lang="en" sz="2000" b="1" dirty="0">
              <a:solidFill>
                <a:schemeClr val="accent6"/>
              </a:solidFill>
              <a:latin typeface="Bakbak One"/>
              <a:ea typeface="Bakbak One"/>
              <a:cs typeface="Bakbak One"/>
            </a:endParaRPr>
          </a:p>
        </p:txBody>
      </p:sp>
      <p:cxnSp>
        <p:nvCxnSpPr>
          <p:cNvPr id="807" name="Google Shape;807;p46"/>
          <p:cNvCxnSpPr>
            <a:cxnSpLocks/>
          </p:cNvCxnSpPr>
          <p:nvPr/>
        </p:nvCxnSpPr>
        <p:spPr>
          <a:xfrm>
            <a:off x="1152600" y="1571850"/>
            <a:ext cx="7271400" cy="1525"/>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46"/>
          <p:cNvCxnSpPr/>
          <p:nvPr/>
        </p:nvCxnSpPr>
        <p:spPr>
          <a:xfrm>
            <a:off x="3861975" y="1099100"/>
            <a:ext cx="0" cy="3387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9040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0"/>
          <p:cNvSpPr txBox="1">
            <a:spLocks noGrp="1"/>
          </p:cNvSpPr>
          <p:nvPr>
            <p:ph type="title"/>
          </p:nvPr>
        </p:nvSpPr>
        <p:spPr>
          <a:xfrm>
            <a:off x="647573" y="363547"/>
            <a:ext cx="7704000" cy="867723"/>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CL" sz="4000" b="1" dirty="0"/>
              <a:t>General </a:t>
            </a:r>
            <a:r>
              <a:rPr lang="es-CL" sz="4000" b="1" dirty="0" err="1"/>
              <a:t>Objective</a:t>
            </a:r>
            <a:endParaRPr lang="es-ES" sz="4000" b="1" dirty="0"/>
          </a:p>
        </p:txBody>
      </p:sp>
      <p:sp>
        <p:nvSpPr>
          <p:cNvPr id="712" name="Google Shape;712;p40"/>
          <p:cNvSpPr txBox="1">
            <a:spLocks noGrp="1"/>
          </p:cNvSpPr>
          <p:nvPr>
            <p:ph type="body" idx="1"/>
          </p:nvPr>
        </p:nvSpPr>
        <p:spPr>
          <a:xfrm>
            <a:off x="1135724" y="1231270"/>
            <a:ext cx="7046259" cy="924438"/>
          </a:xfrm>
          <a:prstGeom prst="rect">
            <a:avLst/>
          </a:prstGeom>
        </p:spPr>
        <p:txBody>
          <a:bodyPr spcFirstLastPara="1" wrap="square" lIns="91425" tIns="91425" rIns="91425" bIns="91425" anchor="t" anchorCtr="0">
            <a:noAutofit/>
          </a:bodyPr>
          <a:lstStyle/>
          <a:p>
            <a:pPr marL="0" indent="0" algn="just">
              <a:lnSpc>
                <a:spcPct val="115000"/>
              </a:lnSpc>
              <a:buNone/>
            </a:pPr>
            <a:endParaRPr lang="en-US" sz="2000" b="1" i="1" u="none" strike="noStrike" dirty="0">
              <a:solidFill>
                <a:srgbClr val="FFFFFF"/>
              </a:solidFill>
              <a:effectLst/>
              <a:latin typeface="Calibri"/>
            </a:endParaRPr>
          </a:p>
          <a:p>
            <a:pPr marL="0" indent="0" algn="just">
              <a:lnSpc>
                <a:spcPct val="115000"/>
              </a:lnSpc>
              <a:buNone/>
            </a:pPr>
            <a:r>
              <a:rPr lang="en-US" sz="2000" b="1" i="1" u="none" strike="noStrike" dirty="0">
                <a:solidFill>
                  <a:srgbClr val="FFFFFF"/>
                </a:solidFill>
                <a:effectLst/>
                <a:latin typeface="Calibri"/>
              </a:rPr>
              <a:t>Revolutionize the way people manage their food by transforming their regular food purchases into optimized meal plans, reducing food waste, time and making meal planning easier through personalized and accessible artificial intelligence.</a:t>
            </a:r>
            <a:endParaRPr lang="es-ES" sz="1600" dirty="0">
              <a:latin typeface="Calibri"/>
            </a:endParaRPr>
          </a:p>
        </p:txBody>
      </p:sp>
      <p:pic>
        <p:nvPicPr>
          <p:cNvPr id="2" name="Google Shape;1901;p77">
            <a:extLst>
              <a:ext uri="{FF2B5EF4-FFF2-40B4-BE49-F238E27FC236}">
                <a16:creationId xmlns:a16="http://schemas.microsoft.com/office/drawing/2014/main" id="{CBA47EDD-1FFC-91B5-8162-2F9FEA9EB7FB}"/>
              </a:ext>
            </a:extLst>
          </p:cNvPr>
          <p:cNvPicPr preferRelativeResize="0"/>
          <p:nvPr/>
        </p:nvPicPr>
        <p:blipFill>
          <a:blip r:embed="rId3">
            <a:alphaModFix/>
          </a:blip>
          <a:stretch>
            <a:fillRect/>
          </a:stretch>
        </p:blipFill>
        <p:spPr>
          <a:xfrm>
            <a:off x="6953061" y="3776425"/>
            <a:ext cx="1398512" cy="1034066"/>
          </a:xfrm>
          <a:prstGeom prst="rect">
            <a:avLst/>
          </a:prstGeom>
          <a:noFill/>
          <a:ln>
            <a:noFill/>
          </a:ln>
        </p:spPr>
      </p:pic>
      <p:pic>
        <p:nvPicPr>
          <p:cNvPr id="4" name="Google Shape;1903;p77">
            <a:extLst>
              <a:ext uri="{FF2B5EF4-FFF2-40B4-BE49-F238E27FC236}">
                <a16:creationId xmlns:a16="http://schemas.microsoft.com/office/drawing/2014/main" id="{D4A60434-3E89-8A84-D5BF-595BED10D811}"/>
              </a:ext>
            </a:extLst>
          </p:cNvPr>
          <p:cNvPicPr preferRelativeResize="0"/>
          <p:nvPr/>
        </p:nvPicPr>
        <p:blipFill>
          <a:blip r:embed="rId4">
            <a:alphaModFix/>
          </a:blip>
          <a:stretch>
            <a:fillRect/>
          </a:stretch>
        </p:blipFill>
        <p:spPr>
          <a:xfrm>
            <a:off x="502882" y="3886053"/>
            <a:ext cx="1145763" cy="924438"/>
          </a:xfrm>
          <a:prstGeom prst="rect">
            <a:avLst/>
          </a:prstGeom>
          <a:noFill/>
          <a:ln>
            <a:noFill/>
          </a:ln>
        </p:spPr>
      </p:pic>
      <p:sp>
        <p:nvSpPr>
          <p:cNvPr id="9" name="Rectángulo: esquinas superiores redondeadas 8">
            <a:extLst>
              <a:ext uri="{FF2B5EF4-FFF2-40B4-BE49-F238E27FC236}">
                <a16:creationId xmlns:a16="http://schemas.microsoft.com/office/drawing/2014/main" id="{81069756-D29A-2F8B-201D-B7F4FD82D210}"/>
              </a:ext>
            </a:extLst>
          </p:cNvPr>
          <p:cNvSpPr/>
          <p:nvPr/>
        </p:nvSpPr>
        <p:spPr>
          <a:xfrm>
            <a:off x="3534185" y="3620553"/>
            <a:ext cx="1836915" cy="1035310"/>
          </a:xfrm>
          <a:prstGeom prst="round2SameRect">
            <a:avLst/>
          </a:prstGeom>
          <a:blipFill>
            <a:blip r:embed="rId5"/>
            <a:stretch>
              <a:fillRect/>
            </a:stretch>
          </a:blipFill>
          <a:ln w="47625" cap="rnd" cmpd="sng">
            <a:gradFill flip="none" rotWithShape="1">
              <a:gsLst>
                <a:gs pos="45000">
                  <a:schemeClr val="tx2">
                    <a:lumMod val="80000"/>
                  </a:schemeClr>
                </a:gs>
                <a:gs pos="81000">
                  <a:schemeClr val="tx2">
                    <a:lumMod val="40000"/>
                    <a:lumOff val="60000"/>
                  </a:schemeClr>
                </a:gs>
                <a:gs pos="83430">
                  <a:srgbClr val="F8B4F9"/>
                </a:gs>
                <a:gs pos="66000">
                  <a:schemeClr val="tx2">
                    <a:lumMod val="83000"/>
                    <a:lumOff val="17000"/>
                  </a:schemeClr>
                </a:gs>
                <a:gs pos="99000">
                  <a:schemeClr val="tx2">
                    <a:lumMod val="34000"/>
                    <a:lumOff val="66000"/>
                  </a:schemeClr>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4000" b="1" dirty="0" err="1"/>
              <a:t>Specific</a:t>
            </a:r>
            <a:r>
              <a:rPr lang="es-ES" sz="4000" b="1" dirty="0"/>
              <a:t> </a:t>
            </a:r>
            <a:r>
              <a:rPr lang="es-ES" sz="4000" b="1" dirty="0" err="1"/>
              <a:t>Objectives</a:t>
            </a:r>
            <a:endParaRPr lang="es-ES" sz="4000" b="1" dirty="0"/>
          </a:p>
        </p:txBody>
      </p:sp>
      <p:sp>
        <p:nvSpPr>
          <p:cNvPr id="867" name="Google Shape;867;p48"/>
          <p:cNvSpPr txBox="1">
            <a:spLocks noGrp="1"/>
          </p:cNvSpPr>
          <p:nvPr>
            <p:ph type="subTitle" idx="4"/>
          </p:nvPr>
        </p:nvSpPr>
        <p:spPr>
          <a:xfrm>
            <a:off x="865349" y="3679131"/>
            <a:ext cx="2175300" cy="46462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CL" sz="1800" b="1" dirty="0">
                <a:solidFill>
                  <a:schemeClr val="accent1"/>
                </a:solidFill>
              </a:rPr>
              <a:t>Reduce </a:t>
            </a:r>
            <a:r>
              <a:rPr lang="es-CL" sz="1800" b="1" dirty="0" err="1">
                <a:solidFill>
                  <a:schemeClr val="accent1"/>
                </a:solidFill>
              </a:rPr>
              <a:t>food</a:t>
            </a:r>
            <a:r>
              <a:rPr lang="es-CL" sz="1800" b="1" dirty="0">
                <a:solidFill>
                  <a:schemeClr val="accent1"/>
                </a:solidFill>
              </a:rPr>
              <a:t> </a:t>
            </a:r>
            <a:r>
              <a:rPr lang="es-CL" sz="1800" b="1" dirty="0" err="1">
                <a:solidFill>
                  <a:schemeClr val="accent1"/>
                </a:solidFill>
              </a:rPr>
              <a:t>waste</a:t>
            </a:r>
            <a:endParaRPr lang="en" sz="1800" b="1" dirty="0">
              <a:solidFill>
                <a:schemeClr val="accent1"/>
              </a:solidFill>
            </a:endParaRPr>
          </a:p>
        </p:txBody>
      </p:sp>
      <p:sp>
        <p:nvSpPr>
          <p:cNvPr id="870" name="Google Shape;870;p48"/>
          <p:cNvSpPr/>
          <p:nvPr/>
        </p:nvSpPr>
        <p:spPr>
          <a:xfrm>
            <a:off x="1290962" y="2438758"/>
            <a:ext cx="1327251" cy="1097211"/>
          </a:xfrm>
          <a:prstGeom prst="hexagon">
            <a:avLst>
              <a:gd name="adj" fmla="val 25000"/>
              <a:gd name="vf" fmla="val 115470"/>
            </a:avLst>
          </a:prstGeom>
          <a:blipFill>
            <a:blip r:embed="rId3"/>
            <a:stretch>
              <a:fillRect/>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1;p48">
            <a:extLst>
              <a:ext uri="{FF2B5EF4-FFF2-40B4-BE49-F238E27FC236}">
                <a16:creationId xmlns:a16="http://schemas.microsoft.com/office/drawing/2014/main" id="{00FE2FE0-5078-0AB0-45FD-8309565A232A}"/>
              </a:ext>
            </a:extLst>
          </p:cNvPr>
          <p:cNvSpPr/>
          <p:nvPr/>
        </p:nvSpPr>
        <p:spPr>
          <a:xfrm>
            <a:off x="3872694" y="1880949"/>
            <a:ext cx="1205751" cy="1114550"/>
          </a:xfrm>
          <a:prstGeom prst="hexagon">
            <a:avLst>
              <a:gd name="adj" fmla="val 25000"/>
              <a:gd name="vf" fmla="val 115470"/>
            </a:avLst>
          </a:prstGeom>
          <a:blipFill>
            <a:blip r:embed="rId4"/>
            <a:stretch>
              <a:fillRect/>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8;p48">
            <a:extLst>
              <a:ext uri="{FF2B5EF4-FFF2-40B4-BE49-F238E27FC236}">
                <a16:creationId xmlns:a16="http://schemas.microsoft.com/office/drawing/2014/main" id="{B10A1AE2-1F2D-04B5-7684-F7B7985069FA}"/>
              </a:ext>
            </a:extLst>
          </p:cNvPr>
          <p:cNvSpPr txBox="1">
            <a:spLocks/>
          </p:cNvSpPr>
          <p:nvPr/>
        </p:nvSpPr>
        <p:spPr>
          <a:xfrm>
            <a:off x="3260651" y="3062250"/>
            <a:ext cx="2668292" cy="7481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endParaRPr lang="es-ES" sz="1600" b="1" dirty="0"/>
          </a:p>
          <a:p>
            <a:pPr marL="0" indent="0"/>
            <a:r>
              <a:rPr lang="es-ES" sz="1800" b="1" dirty="0">
                <a:solidFill>
                  <a:schemeClr val="accent1"/>
                </a:solidFill>
              </a:rPr>
              <a:t>Reduce </a:t>
            </a:r>
            <a:r>
              <a:rPr lang="es-ES" sz="1800" b="1" dirty="0" err="1">
                <a:solidFill>
                  <a:schemeClr val="accent1"/>
                </a:solidFill>
              </a:rPr>
              <a:t>unnecessary</a:t>
            </a:r>
            <a:r>
              <a:rPr lang="es-ES" sz="1800" b="1" dirty="0">
                <a:solidFill>
                  <a:schemeClr val="accent1"/>
                </a:solidFill>
              </a:rPr>
              <a:t> expenses</a:t>
            </a:r>
          </a:p>
        </p:txBody>
      </p:sp>
      <p:sp>
        <p:nvSpPr>
          <p:cNvPr id="17" name="Google Shape;871;p48">
            <a:extLst>
              <a:ext uri="{FF2B5EF4-FFF2-40B4-BE49-F238E27FC236}">
                <a16:creationId xmlns:a16="http://schemas.microsoft.com/office/drawing/2014/main" id="{F9442FEE-ADB2-3450-A3D2-FC98121DAF28}"/>
              </a:ext>
            </a:extLst>
          </p:cNvPr>
          <p:cNvSpPr/>
          <p:nvPr/>
        </p:nvSpPr>
        <p:spPr>
          <a:xfrm>
            <a:off x="6400884" y="2611307"/>
            <a:ext cx="1327251" cy="1083050"/>
          </a:xfrm>
          <a:prstGeom prst="hexagon">
            <a:avLst>
              <a:gd name="adj" fmla="val 25000"/>
              <a:gd name="vf" fmla="val 115470"/>
            </a:avLst>
          </a:prstGeom>
          <a:blipFill>
            <a:blip r:embed="rId5"/>
            <a:stretch>
              <a:fillRect/>
            </a:stretch>
          </a:bli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C9776040-177E-E926-2DB6-387F2DFD8AC0}"/>
              </a:ext>
            </a:extLst>
          </p:cNvPr>
          <p:cNvSpPr txBox="1">
            <a:spLocks/>
          </p:cNvSpPr>
          <p:nvPr/>
        </p:nvSpPr>
        <p:spPr>
          <a:xfrm>
            <a:off x="5976619" y="3750275"/>
            <a:ext cx="2175300" cy="4646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s-ES" sz="1800" b="1" dirty="0">
                <a:solidFill>
                  <a:schemeClr val="accent1"/>
                </a:solidFill>
              </a:rPr>
              <a:t>Time </a:t>
            </a:r>
            <a:r>
              <a:rPr lang="es-ES" sz="1800" b="1" dirty="0" err="1">
                <a:solidFill>
                  <a:schemeClr val="accent1"/>
                </a:solidFill>
              </a:rPr>
              <a:t>saving</a:t>
            </a:r>
            <a:endParaRPr lang="es-ES" sz="1800" b="1" dirty="0">
              <a:solidFill>
                <a:schemeClr val="accent1"/>
              </a:solidFill>
            </a:endParaRPr>
          </a:p>
        </p:txBody>
      </p:sp>
      <p:pic>
        <p:nvPicPr>
          <p:cNvPr id="4" name="Imagen 3" descr="15 formas de ahorrar dinero a diario • Forbes México">
            <a:extLst>
              <a:ext uri="{FF2B5EF4-FFF2-40B4-BE49-F238E27FC236}">
                <a16:creationId xmlns:a16="http://schemas.microsoft.com/office/drawing/2014/main" id="{9C27C0AC-BC6D-94E3-E5C6-EB01E45316FB}"/>
              </a:ext>
            </a:extLst>
          </p:cNvPr>
          <p:cNvPicPr>
            <a:picLocks noChangeAspect="1"/>
          </p:cNvPicPr>
          <p:nvPr/>
        </p:nvPicPr>
        <p:blipFill>
          <a:blip r:embed="rId6"/>
          <a:stretch>
            <a:fillRect/>
          </a:stretch>
        </p:blipFill>
        <p:spPr>
          <a:xfrm>
            <a:off x="3812518" y="1812189"/>
            <a:ext cx="1503040" cy="1251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agen 4" descr="Concepto ahorrar tiempo Ahorro de dinero El tiempo es dinero El tiempo de  gestión y negocios es vector financiero de dinero | Vector Premium">
            <a:extLst>
              <a:ext uri="{FF2B5EF4-FFF2-40B4-BE49-F238E27FC236}">
                <a16:creationId xmlns:a16="http://schemas.microsoft.com/office/drawing/2014/main" id="{6B2B2424-03AA-9F46-0F3B-FC5A3976AEF5}"/>
              </a:ext>
            </a:extLst>
          </p:cNvPr>
          <p:cNvPicPr>
            <a:picLocks noChangeAspect="1"/>
          </p:cNvPicPr>
          <p:nvPr/>
        </p:nvPicPr>
        <p:blipFill>
          <a:blip r:embed="rId7"/>
          <a:stretch>
            <a:fillRect/>
          </a:stretch>
        </p:blipFill>
        <p:spPr>
          <a:xfrm>
            <a:off x="6351379" y="2442959"/>
            <a:ext cx="1501827" cy="1250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n 1" descr="Estrategias para reducir el desperdicio alimentario">
            <a:extLst>
              <a:ext uri="{FF2B5EF4-FFF2-40B4-BE49-F238E27FC236}">
                <a16:creationId xmlns:a16="http://schemas.microsoft.com/office/drawing/2014/main" id="{5778124C-CA62-5BD7-33E8-0067E2D61895}"/>
              </a:ext>
            </a:extLst>
          </p:cNvPr>
          <p:cNvPicPr>
            <a:picLocks noChangeAspect="1"/>
          </p:cNvPicPr>
          <p:nvPr/>
        </p:nvPicPr>
        <p:blipFill>
          <a:blip r:embed="rId8"/>
          <a:stretch>
            <a:fillRect/>
          </a:stretch>
        </p:blipFill>
        <p:spPr>
          <a:xfrm>
            <a:off x="1202400" y="2355176"/>
            <a:ext cx="1501199" cy="1247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2" name="Google Shape;792;p46"/>
          <p:cNvSpPr txBox="1">
            <a:spLocks noGrp="1"/>
          </p:cNvSpPr>
          <p:nvPr>
            <p:ph type="title"/>
          </p:nvPr>
        </p:nvSpPr>
        <p:spPr>
          <a:xfrm>
            <a:off x="720000" y="282188"/>
            <a:ext cx="7704000" cy="572700"/>
          </a:xfrm>
          <a:prstGeom prst="rect">
            <a:avLst/>
          </a:prstGeom>
        </p:spPr>
        <p:txBody>
          <a:bodyPr spcFirstLastPara="1" wrap="square" lIns="91425" tIns="91425" rIns="91425" bIns="91425" anchor="t" anchorCtr="0">
            <a:noAutofit/>
          </a:bodyPr>
          <a:lstStyle/>
          <a:p>
            <a:r>
              <a:rPr lang="es-CL" sz="4000" b="1" dirty="0" err="1"/>
              <a:t>Scope</a:t>
            </a:r>
            <a:r>
              <a:rPr lang="es-CL" sz="4000" b="1" dirty="0"/>
              <a:t> and </a:t>
            </a:r>
            <a:r>
              <a:rPr lang="es-CL" sz="4000" b="1" dirty="0" err="1"/>
              <a:t>Limitations</a:t>
            </a:r>
            <a:endParaRPr lang="en" sz="4000" b="1" dirty="0"/>
          </a:p>
        </p:txBody>
      </p:sp>
      <p:sp>
        <p:nvSpPr>
          <p:cNvPr id="793" name="Google Shape;793;p46"/>
          <p:cNvSpPr txBox="1"/>
          <p:nvPr/>
        </p:nvSpPr>
        <p:spPr>
          <a:xfrm>
            <a:off x="1161855" y="1163739"/>
            <a:ext cx="2709300" cy="488100"/>
          </a:xfrm>
          <a:prstGeom prst="rect">
            <a:avLst/>
          </a:prstGeom>
          <a:noFill/>
          <a:ln>
            <a:noFill/>
          </a:ln>
        </p:spPr>
        <p:txBody>
          <a:bodyPr spcFirstLastPara="1" wrap="square" lIns="91425" tIns="91425" rIns="91425" bIns="91425" anchor="b" anchorCtr="0">
            <a:noAutofit/>
          </a:bodyPr>
          <a:lstStyle/>
          <a:p>
            <a:pPr marL="0" lvl="0" indent="0" algn="l">
              <a:lnSpc>
                <a:spcPct val="114999"/>
              </a:lnSpc>
              <a:spcBef>
                <a:spcPts val="0"/>
              </a:spcBef>
              <a:spcAft>
                <a:spcPts val="0"/>
              </a:spcAft>
              <a:buNone/>
            </a:pPr>
            <a:r>
              <a:rPr lang="es-CL" sz="2000" dirty="0" err="1">
                <a:solidFill>
                  <a:schemeClr val="accent6"/>
                </a:solidFill>
                <a:latin typeface="Bakbak One"/>
                <a:cs typeface="Bakbak One"/>
                <a:sym typeface="Bakbak One"/>
              </a:rPr>
              <a:t>Scope</a:t>
            </a:r>
            <a:endParaRPr lang="es-ES" dirty="0"/>
          </a:p>
        </p:txBody>
      </p:sp>
      <p:sp>
        <p:nvSpPr>
          <p:cNvPr id="801" name="Google Shape;801;p46"/>
          <p:cNvSpPr txBox="1"/>
          <p:nvPr/>
        </p:nvSpPr>
        <p:spPr>
          <a:xfrm>
            <a:off x="5284013" y="1163739"/>
            <a:ext cx="1871688" cy="48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s-ES" sz="2000" dirty="0" err="1">
                <a:solidFill>
                  <a:schemeClr val="accent6"/>
                </a:solidFill>
                <a:latin typeface="Bakbak One"/>
                <a:ea typeface="Bakbak One"/>
                <a:cs typeface="Bakbak One"/>
                <a:sym typeface="Bakbak One"/>
              </a:rPr>
              <a:t>Limitations</a:t>
            </a:r>
            <a:endParaRPr lang="es-ES" sz="2000" dirty="0">
              <a:solidFill>
                <a:schemeClr val="accent6"/>
              </a:solidFill>
              <a:latin typeface="Bakbak One"/>
              <a:ea typeface="Bakbak One"/>
              <a:cs typeface="Bakbak One"/>
              <a:sym typeface="Bakbak One"/>
            </a:endParaRPr>
          </a:p>
        </p:txBody>
      </p:sp>
      <p:cxnSp>
        <p:nvCxnSpPr>
          <p:cNvPr id="807" name="Google Shape;807;p46"/>
          <p:cNvCxnSpPr/>
          <p:nvPr/>
        </p:nvCxnSpPr>
        <p:spPr>
          <a:xfrm>
            <a:off x="1152597" y="1663283"/>
            <a:ext cx="6946200" cy="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46"/>
          <p:cNvCxnSpPr>
            <a:cxnSpLocks/>
          </p:cNvCxnSpPr>
          <p:nvPr/>
        </p:nvCxnSpPr>
        <p:spPr>
          <a:xfrm>
            <a:off x="5024249" y="1152579"/>
            <a:ext cx="12989" cy="3631650"/>
          </a:xfrm>
          <a:prstGeom prst="straightConnector1">
            <a:avLst/>
          </a:prstGeom>
          <a:noFill/>
          <a:ln w="9525" cap="flat" cmpd="sng">
            <a:solidFill>
              <a:schemeClr val="dk1"/>
            </a:solidFill>
            <a:prstDash val="solid"/>
            <a:round/>
            <a:headEnd type="none" w="med" len="med"/>
            <a:tailEnd type="none" w="med" len="med"/>
          </a:ln>
        </p:spPr>
      </p:cxnSp>
      <p:sp>
        <p:nvSpPr>
          <p:cNvPr id="2" name="Google Shape;798;p46">
            <a:extLst>
              <a:ext uri="{FF2B5EF4-FFF2-40B4-BE49-F238E27FC236}">
                <a16:creationId xmlns:a16="http://schemas.microsoft.com/office/drawing/2014/main" id="{080D98AF-B3E2-9D80-DF61-118C14970D0C}"/>
              </a:ext>
            </a:extLst>
          </p:cNvPr>
          <p:cNvSpPr txBox="1"/>
          <p:nvPr/>
        </p:nvSpPr>
        <p:spPr>
          <a:xfrm>
            <a:off x="5108475" y="1776307"/>
            <a:ext cx="3268448" cy="865042"/>
          </a:xfrm>
          <a:prstGeom prst="rect">
            <a:avLst/>
          </a:prstGeom>
          <a:noFill/>
          <a:ln>
            <a:noFill/>
          </a:ln>
        </p:spPr>
        <p:txBody>
          <a:bodyPr spcFirstLastPara="1" wrap="square" lIns="91425" tIns="91425" rIns="91425" bIns="91425" anchor="t" anchorCtr="0">
            <a:noAutofit/>
          </a:bodyPr>
          <a:lstStyle/>
          <a:p>
            <a:pPr marL="285750" indent="-285750" algn="just">
              <a:lnSpc>
                <a:spcPct val="50000"/>
              </a:lnSpc>
              <a:buClr>
                <a:schemeClr val="accent1"/>
              </a:buClr>
              <a:buSzPct val="40000"/>
              <a:buFont typeface="Courier New" panose="02070309020205020404" pitchFamily="49" charset="0"/>
              <a:buChar char="o"/>
            </a:pPr>
            <a:r>
              <a:rPr lang="es-CL" dirty="0" err="1">
                <a:solidFill>
                  <a:schemeClr val="dk1"/>
                </a:solidFill>
                <a:latin typeface="Didact Gothic"/>
                <a:ea typeface="Didact Gothic"/>
                <a:cs typeface="Didact Gothic"/>
              </a:rPr>
              <a:t>Compatibility</a:t>
            </a:r>
            <a:r>
              <a:rPr lang="es-CL" dirty="0">
                <a:solidFill>
                  <a:schemeClr val="dk1"/>
                </a:solidFill>
                <a:latin typeface="Didact Gothic"/>
                <a:ea typeface="Didact Gothic"/>
                <a:cs typeface="Didact Gothic"/>
              </a:rPr>
              <a:t> </a:t>
            </a:r>
            <a:r>
              <a:rPr lang="es-CL" dirty="0" err="1">
                <a:solidFill>
                  <a:schemeClr val="dk1"/>
                </a:solidFill>
                <a:latin typeface="Didact Gothic"/>
                <a:ea typeface="Didact Gothic"/>
                <a:cs typeface="Didact Gothic"/>
              </a:rPr>
              <a:t>only</a:t>
            </a:r>
            <a:r>
              <a:rPr lang="es-CL" dirty="0">
                <a:solidFill>
                  <a:schemeClr val="dk1"/>
                </a:solidFill>
                <a:latin typeface="Didact Gothic"/>
                <a:ea typeface="Didact Gothic"/>
                <a:cs typeface="Didact Gothic"/>
              </a:rPr>
              <a:t> </a:t>
            </a:r>
            <a:r>
              <a:rPr lang="es-CL" dirty="0" err="1">
                <a:solidFill>
                  <a:schemeClr val="dk1"/>
                </a:solidFill>
                <a:latin typeface="Didact Gothic"/>
                <a:ea typeface="Didact Gothic"/>
                <a:cs typeface="Didact Gothic"/>
              </a:rPr>
              <a:t>on</a:t>
            </a:r>
            <a:r>
              <a:rPr lang="es-CL" dirty="0">
                <a:solidFill>
                  <a:schemeClr val="dk1"/>
                </a:solidFill>
                <a:latin typeface="Didact Gothic"/>
                <a:ea typeface="Didact Gothic"/>
                <a:cs typeface="Didact Gothic"/>
              </a:rPr>
              <a:t> Android</a:t>
            </a:r>
          </a:p>
          <a:p>
            <a:pPr marL="285750" indent="-285750" algn="just">
              <a:lnSpc>
                <a:spcPct val="50000"/>
              </a:lnSpc>
              <a:buClr>
                <a:schemeClr val="accent1"/>
              </a:buClr>
              <a:buSzPct val="40000"/>
              <a:buFont typeface="Courier New" panose="02070309020205020404" pitchFamily="49" charset="0"/>
              <a:buChar char="o"/>
            </a:pPr>
            <a:endParaRPr lang="en-US" dirty="0">
              <a:solidFill>
                <a:schemeClr val="dk1"/>
              </a:solidFill>
              <a:latin typeface="Didact Gothic"/>
              <a:ea typeface="Didact Gothic"/>
              <a:cs typeface="Didact Gothic"/>
            </a:endParaRPr>
          </a:p>
          <a:p>
            <a:pPr marL="285750" indent="-285750" algn="just">
              <a:lnSpc>
                <a:spcPct val="50000"/>
              </a:lnSpc>
              <a:buClr>
                <a:schemeClr val="accent1"/>
              </a:buClr>
              <a:buSzPct val="40000"/>
              <a:buFont typeface="Courier New" panose="02070309020205020404" pitchFamily="49" charset="0"/>
              <a:buChar char="o"/>
            </a:pPr>
            <a:r>
              <a:rPr lang="en-US" dirty="0">
                <a:solidFill>
                  <a:schemeClr val="dk1"/>
                </a:solidFill>
                <a:latin typeface="Didact Gothic"/>
                <a:ea typeface="Didact Gothic"/>
                <a:cs typeface="Didact Gothic"/>
              </a:rPr>
              <a:t>Geographic scope limited to Chile.</a:t>
            </a:r>
          </a:p>
          <a:p>
            <a:pPr marL="285750" indent="-285750" algn="just">
              <a:lnSpc>
                <a:spcPct val="50000"/>
              </a:lnSpc>
              <a:buClr>
                <a:schemeClr val="accent1"/>
              </a:buClr>
              <a:buSzPct val="40000"/>
              <a:buFont typeface="Courier New" panose="02070309020205020404" pitchFamily="49" charset="0"/>
              <a:buChar char="o"/>
            </a:pPr>
            <a:endParaRPr lang="en-US" dirty="0">
              <a:solidFill>
                <a:schemeClr val="dk1"/>
              </a:solidFill>
              <a:latin typeface="Didact Gothic"/>
              <a:ea typeface="Didact Gothic"/>
              <a:cs typeface="Didact Gothic"/>
            </a:endParaRPr>
          </a:p>
          <a:p>
            <a:pPr marL="285750" indent="-285750" algn="just">
              <a:lnSpc>
                <a:spcPct val="50000"/>
              </a:lnSpc>
              <a:buClr>
                <a:schemeClr val="accent1"/>
              </a:buClr>
              <a:buSzPct val="40000"/>
              <a:buFont typeface="Courier New" panose="02070309020205020404" pitchFamily="49" charset="0"/>
              <a:buChar char="o"/>
            </a:pPr>
            <a:r>
              <a:rPr lang="en-US" dirty="0">
                <a:solidFill>
                  <a:schemeClr val="dk1"/>
                </a:solidFill>
                <a:latin typeface="Didact Gothic"/>
                <a:ea typeface="Didact Gothic"/>
                <a:cs typeface="Didact Gothic"/>
              </a:rPr>
              <a:t>Errors or problems related to external services.</a:t>
            </a:r>
            <a:endParaRPr lang="en" dirty="0">
              <a:solidFill>
                <a:schemeClr val="dk1"/>
              </a:solidFill>
              <a:latin typeface="Didact Gothic"/>
              <a:ea typeface="Didact Gothic"/>
              <a:cs typeface="Didact Gothic"/>
            </a:endParaRPr>
          </a:p>
          <a:p>
            <a:pPr>
              <a:lnSpc>
                <a:spcPct val="115000"/>
              </a:lnSpc>
            </a:pPr>
            <a:endParaRPr lang="en" dirty="0">
              <a:solidFill>
                <a:schemeClr val="dk1"/>
              </a:solidFill>
              <a:latin typeface="Didact Gothic"/>
              <a:ea typeface="Didact Gothic"/>
              <a:cs typeface="Didact Gothic"/>
            </a:endParaRPr>
          </a:p>
        </p:txBody>
      </p:sp>
      <p:sp>
        <p:nvSpPr>
          <p:cNvPr id="8" name="CuadroTexto 7">
            <a:extLst>
              <a:ext uri="{FF2B5EF4-FFF2-40B4-BE49-F238E27FC236}">
                <a16:creationId xmlns:a16="http://schemas.microsoft.com/office/drawing/2014/main" id="{F2715C0F-2199-C76A-33EA-EFE5B35EA75C}"/>
              </a:ext>
            </a:extLst>
          </p:cNvPr>
          <p:cNvSpPr txBox="1"/>
          <p:nvPr/>
        </p:nvSpPr>
        <p:spPr>
          <a:xfrm>
            <a:off x="1190207" y="1724090"/>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Automated food registration.</a:t>
            </a:r>
            <a:endParaRPr lang="en-US" b="1" dirty="0"/>
          </a:p>
        </p:txBody>
      </p:sp>
      <p:sp>
        <p:nvSpPr>
          <p:cNvPr id="9" name="Google Shape;804;p46">
            <a:extLst>
              <a:ext uri="{FF2B5EF4-FFF2-40B4-BE49-F238E27FC236}">
                <a16:creationId xmlns:a16="http://schemas.microsoft.com/office/drawing/2014/main" id="{810EA988-B408-1313-A705-ACD0FDEB86D1}"/>
              </a:ext>
            </a:extLst>
          </p:cNvPr>
          <p:cNvSpPr txBox="1">
            <a:spLocks/>
          </p:cNvSpPr>
          <p:nvPr/>
        </p:nvSpPr>
        <p:spPr>
          <a:xfrm>
            <a:off x="819030" y="1776307"/>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1 </a:t>
            </a:r>
            <a:r>
              <a:rPr lang="en" sz="1400" b="1" dirty="0">
                <a:solidFill>
                  <a:schemeClr val="accent1"/>
                </a:solidFill>
              </a:rPr>
              <a:t>-</a:t>
            </a:r>
            <a:endParaRPr lang="en" sz="3200" b="1" dirty="0">
              <a:solidFill>
                <a:schemeClr val="accent1"/>
              </a:solidFill>
            </a:endParaRPr>
          </a:p>
        </p:txBody>
      </p:sp>
      <p:sp>
        <p:nvSpPr>
          <p:cNvPr id="10" name="CuadroTexto 9">
            <a:extLst>
              <a:ext uri="{FF2B5EF4-FFF2-40B4-BE49-F238E27FC236}">
                <a16:creationId xmlns:a16="http://schemas.microsoft.com/office/drawing/2014/main" id="{D8D396CE-3503-3570-37FD-F70396C46B07}"/>
              </a:ext>
            </a:extLst>
          </p:cNvPr>
          <p:cNvSpPr txBox="1"/>
          <p:nvPr/>
        </p:nvSpPr>
        <p:spPr>
          <a:xfrm>
            <a:off x="1180949" y="1994395"/>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Food inventory.</a:t>
            </a:r>
            <a:endParaRPr lang="en-US" b="1" dirty="0"/>
          </a:p>
        </p:txBody>
      </p:sp>
      <p:sp>
        <p:nvSpPr>
          <p:cNvPr id="11" name="Google Shape;804;p46">
            <a:extLst>
              <a:ext uri="{FF2B5EF4-FFF2-40B4-BE49-F238E27FC236}">
                <a16:creationId xmlns:a16="http://schemas.microsoft.com/office/drawing/2014/main" id="{A66A9BAA-0E18-87DE-0F01-5E86B6A23B3E}"/>
              </a:ext>
            </a:extLst>
          </p:cNvPr>
          <p:cNvSpPr txBox="1">
            <a:spLocks/>
          </p:cNvSpPr>
          <p:nvPr/>
        </p:nvSpPr>
        <p:spPr>
          <a:xfrm>
            <a:off x="821596" y="2051987"/>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2 </a:t>
            </a:r>
            <a:r>
              <a:rPr lang="en" sz="1400" b="1" dirty="0">
                <a:solidFill>
                  <a:schemeClr val="accent1"/>
                </a:solidFill>
              </a:rPr>
              <a:t>-</a:t>
            </a:r>
            <a:endParaRPr lang="en" sz="3200" b="1" dirty="0">
              <a:solidFill>
                <a:schemeClr val="accent1"/>
              </a:solidFill>
            </a:endParaRPr>
          </a:p>
        </p:txBody>
      </p:sp>
      <p:sp>
        <p:nvSpPr>
          <p:cNvPr id="12" name="Google Shape;804;p46">
            <a:extLst>
              <a:ext uri="{FF2B5EF4-FFF2-40B4-BE49-F238E27FC236}">
                <a16:creationId xmlns:a16="http://schemas.microsoft.com/office/drawing/2014/main" id="{D41FFA8A-480D-CA97-1E24-4BA43C4FCA58}"/>
              </a:ext>
            </a:extLst>
          </p:cNvPr>
          <p:cNvSpPr txBox="1">
            <a:spLocks/>
          </p:cNvSpPr>
          <p:nvPr/>
        </p:nvSpPr>
        <p:spPr>
          <a:xfrm>
            <a:off x="819030" y="2333554"/>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3 </a:t>
            </a:r>
            <a:r>
              <a:rPr lang="en" sz="1400" b="1" dirty="0">
                <a:solidFill>
                  <a:schemeClr val="accent1"/>
                </a:solidFill>
              </a:rPr>
              <a:t>-</a:t>
            </a:r>
            <a:endParaRPr lang="en" sz="3200" b="1" dirty="0">
              <a:solidFill>
                <a:schemeClr val="accent1"/>
              </a:solidFill>
            </a:endParaRPr>
          </a:p>
        </p:txBody>
      </p:sp>
      <p:sp>
        <p:nvSpPr>
          <p:cNvPr id="13" name="CuadroTexto 12">
            <a:extLst>
              <a:ext uri="{FF2B5EF4-FFF2-40B4-BE49-F238E27FC236}">
                <a16:creationId xmlns:a16="http://schemas.microsoft.com/office/drawing/2014/main" id="{0C81FCDA-EBEA-9407-9330-885A87A8FD32}"/>
              </a:ext>
            </a:extLst>
          </p:cNvPr>
          <p:cNvSpPr txBox="1"/>
          <p:nvPr/>
        </p:nvSpPr>
        <p:spPr>
          <a:xfrm>
            <a:off x="1180949" y="2259222"/>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Meal plan creation.</a:t>
            </a:r>
            <a:endParaRPr lang="en-US" b="1" dirty="0"/>
          </a:p>
        </p:txBody>
      </p:sp>
      <p:sp>
        <p:nvSpPr>
          <p:cNvPr id="15" name="CuadroTexto 14">
            <a:extLst>
              <a:ext uri="{FF2B5EF4-FFF2-40B4-BE49-F238E27FC236}">
                <a16:creationId xmlns:a16="http://schemas.microsoft.com/office/drawing/2014/main" id="{26652C0C-C4FD-665E-B263-F0F22407CEB3}"/>
              </a:ext>
            </a:extLst>
          </p:cNvPr>
          <p:cNvSpPr txBox="1"/>
          <p:nvPr/>
        </p:nvSpPr>
        <p:spPr>
          <a:xfrm>
            <a:off x="1195126" y="2543171"/>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Meal plan recipes.</a:t>
            </a:r>
            <a:endParaRPr lang="en-US" b="1" dirty="0"/>
          </a:p>
        </p:txBody>
      </p:sp>
      <p:sp>
        <p:nvSpPr>
          <p:cNvPr id="16" name="Google Shape;804;p46">
            <a:extLst>
              <a:ext uri="{FF2B5EF4-FFF2-40B4-BE49-F238E27FC236}">
                <a16:creationId xmlns:a16="http://schemas.microsoft.com/office/drawing/2014/main" id="{649588C1-E01C-8AAD-F272-B4513B07CA22}"/>
              </a:ext>
            </a:extLst>
          </p:cNvPr>
          <p:cNvSpPr txBox="1">
            <a:spLocks/>
          </p:cNvSpPr>
          <p:nvPr/>
        </p:nvSpPr>
        <p:spPr>
          <a:xfrm>
            <a:off x="815101" y="2589567"/>
            <a:ext cx="58587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4 </a:t>
            </a:r>
            <a:r>
              <a:rPr lang="en" sz="1400" b="1" dirty="0">
                <a:solidFill>
                  <a:schemeClr val="accent1"/>
                </a:solidFill>
              </a:rPr>
              <a:t>-</a:t>
            </a:r>
            <a:endParaRPr lang="en" sz="2800" b="1" dirty="0">
              <a:solidFill>
                <a:schemeClr val="accent1"/>
              </a:solidFill>
            </a:endParaRPr>
          </a:p>
        </p:txBody>
      </p:sp>
      <p:sp>
        <p:nvSpPr>
          <p:cNvPr id="17" name="CuadroTexto 16">
            <a:extLst>
              <a:ext uri="{FF2B5EF4-FFF2-40B4-BE49-F238E27FC236}">
                <a16:creationId xmlns:a16="http://schemas.microsoft.com/office/drawing/2014/main" id="{98936059-8F1E-C2F2-78DC-8166EF2D3A81}"/>
              </a:ext>
            </a:extLst>
          </p:cNvPr>
          <p:cNvSpPr txBox="1"/>
          <p:nvPr/>
        </p:nvSpPr>
        <p:spPr>
          <a:xfrm>
            <a:off x="1195127" y="2834250"/>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Usage notifications .</a:t>
            </a:r>
            <a:endParaRPr lang="en-US" b="1" dirty="0"/>
          </a:p>
        </p:txBody>
      </p:sp>
      <p:sp>
        <p:nvSpPr>
          <p:cNvPr id="18" name="Google Shape;804;p46">
            <a:extLst>
              <a:ext uri="{FF2B5EF4-FFF2-40B4-BE49-F238E27FC236}">
                <a16:creationId xmlns:a16="http://schemas.microsoft.com/office/drawing/2014/main" id="{ABA08EC2-BE54-70B2-788D-A859F4B0EA92}"/>
              </a:ext>
            </a:extLst>
          </p:cNvPr>
          <p:cNvSpPr txBox="1">
            <a:spLocks/>
          </p:cNvSpPr>
          <p:nvPr/>
        </p:nvSpPr>
        <p:spPr>
          <a:xfrm>
            <a:off x="821596" y="2887000"/>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5 </a:t>
            </a:r>
            <a:r>
              <a:rPr lang="en" sz="1400" b="1" dirty="0">
                <a:solidFill>
                  <a:schemeClr val="accent1"/>
                </a:solidFill>
              </a:rPr>
              <a:t>-</a:t>
            </a:r>
            <a:endParaRPr lang="en" sz="3200" b="1" dirty="0">
              <a:solidFill>
                <a:schemeClr val="accent1"/>
              </a:solidFill>
            </a:endParaRPr>
          </a:p>
        </p:txBody>
      </p:sp>
      <p:sp>
        <p:nvSpPr>
          <p:cNvPr id="19" name="CuadroTexto 18">
            <a:extLst>
              <a:ext uri="{FF2B5EF4-FFF2-40B4-BE49-F238E27FC236}">
                <a16:creationId xmlns:a16="http://schemas.microsoft.com/office/drawing/2014/main" id="{73439E38-45A3-B7C0-6063-21449296BA1E}"/>
              </a:ext>
            </a:extLst>
          </p:cNvPr>
          <p:cNvSpPr txBox="1"/>
          <p:nvPr/>
        </p:nvSpPr>
        <p:spPr>
          <a:xfrm>
            <a:off x="1195127" y="3158180"/>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Meal plan compliance objectives</a:t>
            </a:r>
            <a:endParaRPr lang="en-US" b="1" dirty="0"/>
          </a:p>
        </p:txBody>
      </p:sp>
      <p:sp>
        <p:nvSpPr>
          <p:cNvPr id="20" name="Google Shape;804;p46">
            <a:extLst>
              <a:ext uri="{FF2B5EF4-FFF2-40B4-BE49-F238E27FC236}">
                <a16:creationId xmlns:a16="http://schemas.microsoft.com/office/drawing/2014/main" id="{8FAA33F2-FD28-D4E0-BC39-D73873635CCC}"/>
              </a:ext>
            </a:extLst>
          </p:cNvPr>
          <p:cNvSpPr txBox="1">
            <a:spLocks/>
          </p:cNvSpPr>
          <p:nvPr/>
        </p:nvSpPr>
        <p:spPr>
          <a:xfrm>
            <a:off x="821596" y="3226187"/>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6 </a:t>
            </a:r>
            <a:r>
              <a:rPr lang="en" sz="1400" b="1" dirty="0">
                <a:solidFill>
                  <a:schemeClr val="accent1"/>
                </a:solidFill>
              </a:rPr>
              <a:t>-</a:t>
            </a:r>
            <a:endParaRPr lang="en" sz="3200" b="1" dirty="0">
              <a:solidFill>
                <a:schemeClr val="accent1"/>
              </a:solidFill>
            </a:endParaRPr>
          </a:p>
        </p:txBody>
      </p:sp>
      <p:sp>
        <p:nvSpPr>
          <p:cNvPr id="21" name="CuadroTexto 20">
            <a:extLst>
              <a:ext uri="{FF2B5EF4-FFF2-40B4-BE49-F238E27FC236}">
                <a16:creationId xmlns:a16="http://schemas.microsoft.com/office/drawing/2014/main" id="{50C018A5-BF33-3ECB-9F8C-DF8228762EDA}"/>
              </a:ext>
            </a:extLst>
          </p:cNvPr>
          <p:cNvSpPr txBox="1"/>
          <p:nvPr/>
        </p:nvSpPr>
        <p:spPr>
          <a:xfrm>
            <a:off x="1195128" y="3499638"/>
            <a:ext cx="3624877" cy="377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Purchase and food usage recommendations.</a:t>
            </a:r>
            <a:endParaRPr lang="en-US" b="1" dirty="0"/>
          </a:p>
        </p:txBody>
      </p:sp>
      <p:sp>
        <p:nvSpPr>
          <p:cNvPr id="22" name="Google Shape;804;p46">
            <a:extLst>
              <a:ext uri="{FF2B5EF4-FFF2-40B4-BE49-F238E27FC236}">
                <a16:creationId xmlns:a16="http://schemas.microsoft.com/office/drawing/2014/main" id="{CBD018B2-829C-C1A0-D9FA-BE047D5AF69F}"/>
              </a:ext>
            </a:extLst>
          </p:cNvPr>
          <p:cNvSpPr txBox="1">
            <a:spLocks/>
          </p:cNvSpPr>
          <p:nvPr/>
        </p:nvSpPr>
        <p:spPr>
          <a:xfrm>
            <a:off x="824997" y="3572186"/>
            <a:ext cx="486444"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7 </a:t>
            </a:r>
            <a:r>
              <a:rPr lang="en" sz="1400" b="1" dirty="0">
                <a:solidFill>
                  <a:schemeClr val="accent1"/>
                </a:solidFill>
              </a:rPr>
              <a:t>-</a:t>
            </a:r>
            <a:endParaRPr lang="en" sz="2800" b="1" dirty="0">
              <a:solidFill>
                <a:schemeClr val="accent1"/>
              </a:solidFill>
            </a:endParaRPr>
          </a:p>
        </p:txBody>
      </p:sp>
      <p:sp>
        <p:nvSpPr>
          <p:cNvPr id="23" name="CuadroTexto 22">
            <a:extLst>
              <a:ext uri="{FF2B5EF4-FFF2-40B4-BE49-F238E27FC236}">
                <a16:creationId xmlns:a16="http://schemas.microsoft.com/office/drawing/2014/main" id="{10C2F312-4173-6090-942D-2B02767AE2D2}"/>
              </a:ext>
            </a:extLst>
          </p:cNvPr>
          <p:cNvSpPr txBox="1"/>
          <p:nvPr/>
        </p:nvSpPr>
        <p:spPr>
          <a:xfrm>
            <a:off x="1195128" y="3858272"/>
            <a:ext cx="3848928" cy="700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dirty="0">
                <a:solidFill>
                  <a:srgbClr val="DBDBF0"/>
                </a:solidFill>
                <a:latin typeface="Didact Gothic"/>
              </a:rPr>
              <a:t>Personalized dietary adjustments </a:t>
            </a:r>
            <a:br>
              <a:rPr lang="en-US" b="1" dirty="0">
                <a:solidFill>
                  <a:srgbClr val="DBDBF0"/>
                </a:solidFill>
                <a:latin typeface="Didact Gothic"/>
              </a:rPr>
            </a:br>
            <a:r>
              <a:rPr lang="en-US" b="1" dirty="0">
                <a:solidFill>
                  <a:srgbClr val="DBDBF0"/>
                </a:solidFill>
                <a:latin typeface="Didact Gothic"/>
              </a:rPr>
              <a:t>for each type of user.</a:t>
            </a:r>
            <a:endParaRPr lang="en-US" b="1" dirty="0"/>
          </a:p>
        </p:txBody>
      </p:sp>
      <p:sp>
        <p:nvSpPr>
          <p:cNvPr id="24" name="Google Shape;804;p46">
            <a:extLst>
              <a:ext uri="{FF2B5EF4-FFF2-40B4-BE49-F238E27FC236}">
                <a16:creationId xmlns:a16="http://schemas.microsoft.com/office/drawing/2014/main" id="{C94DF633-9F60-99A8-B7C3-641D183F52C3}"/>
              </a:ext>
            </a:extLst>
          </p:cNvPr>
          <p:cNvSpPr txBox="1">
            <a:spLocks/>
          </p:cNvSpPr>
          <p:nvPr/>
        </p:nvSpPr>
        <p:spPr>
          <a:xfrm>
            <a:off x="828684" y="3935478"/>
            <a:ext cx="479356" cy="30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nSpc>
                <a:spcPct val="100000"/>
              </a:lnSpc>
            </a:pPr>
            <a:r>
              <a:rPr lang="en" sz="1800" b="1" dirty="0">
                <a:solidFill>
                  <a:schemeClr val="accent1"/>
                </a:solidFill>
              </a:rPr>
              <a:t>8 </a:t>
            </a:r>
            <a:r>
              <a:rPr lang="en" sz="1400" b="1" dirty="0">
                <a:solidFill>
                  <a:schemeClr val="accent1"/>
                </a:solidFill>
              </a:rPr>
              <a:t>-</a:t>
            </a:r>
            <a:endParaRPr lang="en" sz="3200" b="1" dirty="0">
              <a:solidFill>
                <a:schemeClr val="accent1"/>
              </a:solidFill>
            </a:endParaRPr>
          </a:p>
        </p:txBody>
      </p:sp>
    </p:spTree>
    <p:extLst>
      <p:ext uri="{BB962C8B-B14F-4D97-AF65-F5344CB8AC3E}">
        <p14:creationId xmlns:p14="http://schemas.microsoft.com/office/powerpoint/2010/main" val="360592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4"/>
          <p:cNvSpPr txBox="1">
            <a:spLocks noGrp="1"/>
          </p:cNvSpPr>
          <p:nvPr>
            <p:ph type="title"/>
          </p:nvPr>
        </p:nvSpPr>
        <p:spPr>
          <a:xfrm>
            <a:off x="720000" y="274568"/>
            <a:ext cx="7704000" cy="795600"/>
          </a:xfrm>
          <a:prstGeom prst="rect">
            <a:avLst/>
          </a:prstGeom>
        </p:spPr>
        <p:txBody>
          <a:bodyPr spcFirstLastPara="1" wrap="square" lIns="91425" tIns="91425" rIns="91425" bIns="91425" anchor="t" anchorCtr="0">
            <a:noAutofit/>
          </a:bodyPr>
          <a:lstStyle/>
          <a:p>
            <a:pPr>
              <a:lnSpc>
                <a:spcPct val="114999"/>
              </a:lnSpc>
            </a:pPr>
            <a:r>
              <a:rPr lang="es-CL" sz="4000" b="1" dirty="0" err="1"/>
              <a:t>Career</a:t>
            </a:r>
            <a:r>
              <a:rPr lang="es-CL" sz="4000" b="1" dirty="0"/>
              <a:t> </a:t>
            </a:r>
            <a:r>
              <a:rPr lang="es-CL" sz="4000" b="1" dirty="0" err="1"/>
              <a:t>Competencies</a:t>
            </a:r>
            <a:endParaRPr lang="en" sz="4000" b="1" dirty="0"/>
          </a:p>
        </p:txBody>
      </p:sp>
      <p:sp>
        <p:nvSpPr>
          <p:cNvPr id="760" name="Google Shape;760;p44"/>
          <p:cNvSpPr txBox="1">
            <a:spLocks noGrp="1"/>
          </p:cNvSpPr>
          <p:nvPr>
            <p:ph type="subTitle" idx="4"/>
          </p:nvPr>
        </p:nvSpPr>
        <p:spPr>
          <a:xfrm>
            <a:off x="1588837" y="981708"/>
            <a:ext cx="6679307" cy="79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u="none" strike="noStrike" dirty="0">
                <a:solidFill>
                  <a:srgbClr val="FFFFFF"/>
                </a:solidFill>
                <a:effectLst/>
                <a:latin typeface="Didact Gothic" panose="00000500000000000000" pitchFamily="2" charset="0"/>
              </a:rPr>
              <a:t>Perform certification testing of both products and processes using good practices defined by the industry.</a:t>
            </a:r>
            <a:r>
              <a:rPr lang="es-ES" sz="1400" u="none" strike="noStrike" dirty="0">
                <a:solidFill>
                  <a:srgbClr val="FFFFFF"/>
                </a:solidFill>
                <a:effectLst/>
                <a:latin typeface="Didact Gothic" panose="00000500000000000000" pitchFamily="2" charset="0"/>
              </a:rPr>
              <a:t>.</a:t>
            </a:r>
            <a:endParaRPr sz="1600" dirty="0">
              <a:latin typeface="Didact Gothic" panose="00000500000000000000" pitchFamily="2" charset="0"/>
            </a:endParaRPr>
          </a:p>
        </p:txBody>
      </p:sp>
      <p:sp>
        <p:nvSpPr>
          <p:cNvPr id="761" name="Google Shape;761;p44"/>
          <p:cNvSpPr txBox="1">
            <a:spLocks noGrp="1"/>
          </p:cNvSpPr>
          <p:nvPr>
            <p:ph type="subTitle" idx="5"/>
          </p:nvPr>
        </p:nvSpPr>
        <p:spPr>
          <a:xfrm>
            <a:off x="1585234" y="2013315"/>
            <a:ext cx="6554730" cy="7222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u="none" strike="noStrike" dirty="0">
                <a:solidFill>
                  <a:srgbClr val="FFFFFF"/>
                </a:solidFill>
                <a:effectLst/>
                <a:latin typeface="Didact Gothic" panose="00000500000000000000" pitchFamily="2" charset="0"/>
              </a:rPr>
              <a:t>Manage IT projects, offering alternatives for decision-making in accordance with the organization's requirements.</a:t>
            </a:r>
            <a:endParaRPr sz="1600" dirty="0">
              <a:latin typeface="Didact Gothic" panose="00000500000000000000" pitchFamily="2" charset="0"/>
            </a:endParaRPr>
          </a:p>
        </p:txBody>
      </p:sp>
      <p:sp>
        <p:nvSpPr>
          <p:cNvPr id="762" name="Google Shape;762;p44"/>
          <p:cNvSpPr txBox="1">
            <a:spLocks noGrp="1"/>
          </p:cNvSpPr>
          <p:nvPr>
            <p:ph type="subTitle" idx="6"/>
          </p:nvPr>
        </p:nvSpPr>
        <p:spPr>
          <a:xfrm>
            <a:off x="1572766" y="3145084"/>
            <a:ext cx="6700388" cy="6686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u="none" strike="noStrike" dirty="0">
                <a:solidFill>
                  <a:srgbClr val="FFFFFF"/>
                </a:solidFill>
                <a:effectLst/>
                <a:latin typeface="Didact Gothic" panose="00000500000000000000" pitchFamily="2" charset="0"/>
              </a:rPr>
              <a:t>Build data models to support the organization's requirements according to a defined and scalable design over time.</a:t>
            </a:r>
            <a:endParaRPr sz="1600" dirty="0">
              <a:latin typeface="Didact Gothic" panose="00000500000000000000" pitchFamily="2" charset="0"/>
            </a:endParaRPr>
          </a:p>
        </p:txBody>
      </p:sp>
      <p:sp>
        <p:nvSpPr>
          <p:cNvPr id="763" name="Google Shape;763;p44"/>
          <p:cNvSpPr/>
          <p:nvPr/>
        </p:nvSpPr>
        <p:spPr>
          <a:xfrm>
            <a:off x="560541" y="993783"/>
            <a:ext cx="891436" cy="715403"/>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551483" y="2013315"/>
            <a:ext cx="918601" cy="719215"/>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569594" y="3036659"/>
            <a:ext cx="891443" cy="719215"/>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44"/>
          <p:cNvCxnSpPr>
            <a:cxnSpLocks/>
            <a:stCxn id="763" idx="2"/>
            <a:endCxn id="764" idx="5"/>
          </p:cNvCxnSpPr>
          <p:nvPr/>
        </p:nvCxnSpPr>
        <p:spPr>
          <a:xfrm>
            <a:off x="739392" y="1709186"/>
            <a:ext cx="550888" cy="304129"/>
          </a:xfrm>
          <a:prstGeom prst="straightConnector1">
            <a:avLst/>
          </a:prstGeom>
          <a:noFill/>
          <a:ln w="9525" cap="flat" cmpd="sng">
            <a:solidFill>
              <a:schemeClr val="dk1"/>
            </a:solidFill>
            <a:prstDash val="solid"/>
            <a:round/>
            <a:headEnd type="none" w="med" len="med"/>
            <a:tailEnd type="triangle" w="med" len="med"/>
          </a:ln>
        </p:spPr>
      </p:cxnSp>
      <p:cxnSp>
        <p:nvCxnSpPr>
          <p:cNvPr id="767" name="Google Shape;767;p44"/>
          <p:cNvCxnSpPr>
            <a:cxnSpLocks/>
            <a:stCxn id="764" idx="2"/>
            <a:endCxn id="765" idx="5"/>
          </p:cNvCxnSpPr>
          <p:nvPr/>
        </p:nvCxnSpPr>
        <p:spPr>
          <a:xfrm>
            <a:off x="731287" y="2732530"/>
            <a:ext cx="549946" cy="304129"/>
          </a:xfrm>
          <a:prstGeom prst="straightConnector1">
            <a:avLst/>
          </a:prstGeom>
          <a:noFill/>
          <a:ln w="9525" cap="flat" cmpd="sng">
            <a:solidFill>
              <a:schemeClr val="dk1"/>
            </a:solidFill>
            <a:prstDash val="solid"/>
            <a:round/>
            <a:headEnd type="none" w="med" len="med"/>
            <a:tailEnd type="triangle" w="med" len="med"/>
          </a:ln>
        </p:spPr>
      </p:cxnSp>
      <p:grpSp>
        <p:nvGrpSpPr>
          <p:cNvPr id="772" name="Google Shape;772;p44"/>
          <p:cNvGrpSpPr/>
          <p:nvPr/>
        </p:nvGrpSpPr>
        <p:grpSpPr>
          <a:xfrm>
            <a:off x="790839" y="2092489"/>
            <a:ext cx="411487" cy="457204"/>
            <a:chOff x="4067334" y="3171148"/>
            <a:chExt cx="283491" cy="319388"/>
          </a:xfrm>
        </p:grpSpPr>
        <p:sp>
          <p:nvSpPr>
            <p:cNvPr id="773" name="Google Shape;773;p44"/>
            <p:cNvSpPr/>
            <p:nvPr/>
          </p:nvSpPr>
          <p:spPr>
            <a:xfrm>
              <a:off x="4067334" y="3171148"/>
              <a:ext cx="283491" cy="319388"/>
            </a:xfrm>
            <a:custGeom>
              <a:avLst/>
              <a:gdLst/>
              <a:ahLst/>
              <a:cxnLst/>
              <a:rect l="l" t="t" r="r" b="b"/>
              <a:pathLst>
                <a:path w="12075" h="13604" extrusionOk="0">
                  <a:moveTo>
                    <a:pt x="6096" y="765"/>
                  </a:moveTo>
                  <a:cubicBezTo>
                    <a:pt x="8228" y="765"/>
                    <a:pt x="9850" y="2503"/>
                    <a:pt x="9850" y="4635"/>
                  </a:cubicBezTo>
                  <a:cubicBezTo>
                    <a:pt x="9850" y="6744"/>
                    <a:pt x="8228" y="8482"/>
                    <a:pt x="6096" y="8482"/>
                  </a:cubicBezTo>
                  <a:cubicBezTo>
                    <a:pt x="3964" y="8482"/>
                    <a:pt x="2226" y="6744"/>
                    <a:pt x="2226" y="4635"/>
                  </a:cubicBezTo>
                  <a:cubicBezTo>
                    <a:pt x="2226" y="2503"/>
                    <a:pt x="3964" y="765"/>
                    <a:pt x="6096" y="765"/>
                  </a:cubicBezTo>
                  <a:close/>
                  <a:moveTo>
                    <a:pt x="2434" y="11286"/>
                  </a:moveTo>
                  <a:lnTo>
                    <a:pt x="2434" y="12839"/>
                  </a:lnTo>
                  <a:lnTo>
                    <a:pt x="789" y="12839"/>
                  </a:lnTo>
                  <a:lnTo>
                    <a:pt x="789" y="11286"/>
                  </a:lnTo>
                  <a:close/>
                  <a:moveTo>
                    <a:pt x="6861" y="11286"/>
                  </a:moveTo>
                  <a:lnTo>
                    <a:pt x="6861" y="12839"/>
                  </a:lnTo>
                  <a:lnTo>
                    <a:pt x="5215" y="12839"/>
                  </a:lnTo>
                  <a:lnTo>
                    <a:pt x="5215" y="11286"/>
                  </a:lnTo>
                  <a:close/>
                  <a:moveTo>
                    <a:pt x="11310" y="11286"/>
                  </a:moveTo>
                  <a:lnTo>
                    <a:pt x="11310" y="12839"/>
                  </a:lnTo>
                  <a:lnTo>
                    <a:pt x="9665" y="12839"/>
                  </a:lnTo>
                  <a:lnTo>
                    <a:pt x="9665" y="11286"/>
                  </a:lnTo>
                  <a:close/>
                  <a:moveTo>
                    <a:pt x="6096" y="0"/>
                  </a:moveTo>
                  <a:cubicBezTo>
                    <a:pt x="3477" y="0"/>
                    <a:pt x="1461" y="2016"/>
                    <a:pt x="1461" y="4635"/>
                  </a:cubicBezTo>
                  <a:cubicBezTo>
                    <a:pt x="1461" y="7045"/>
                    <a:pt x="3292" y="9062"/>
                    <a:pt x="5702" y="9270"/>
                  </a:cubicBezTo>
                  <a:lnTo>
                    <a:pt x="5702" y="10429"/>
                  </a:lnTo>
                  <a:lnTo>
                    <a:pt x="4450" y="10429"/>
                  </a:lnTo>
                  <a:lnTo>
                    <a:pt x="4450" y="11680"/>
                  </a:lnTo>
                  <a:lnTo>
                    <a:pt x="3199" y="11680"/>
                  </a:lnTo>
                  <a:lnTo>
                    <a:pt x="3199" y="10429"/>
                  </a:lnTo>
                  <a:lnTo>
                    <a:pt x="1" y="10429"/>
                  </a:lnTo>
                  <a:lnTo>
                    <a:pt x="1" y="13604"/>
                  </a:lnTo>
                  <a:lnTo>
                    <a:pt x="3199" y="13604"/>
                  </a:lnTo>
                  <a:lnTo>
                    <a:pt x="3199" y="12445"/>
                  </a:lnTo>
                  <a:lnTo>
                    <a:pt x="4450" y="12445"/>
                  </a:lnTo>
                  <a:lnTo>
                    <a:pt x="4450" y="13604"/>
                  </a:lnTo>
                  <a:lnTo>
                    <a:pt x="7649" y="13604"/>
                  </a:lnTo>
                  <a:lnTo>
                    <a:pt x="7649" y="12445"/>
                  </a:lnTo>
                  <a:lnTo>
                    <a:pt x="8900" y="12445"/>
                  </a:lnTo>
                  <a:lnTo>
                    <a:pt x="8900" y="13604"/>
                  </a:lnTo>
                  <a:lnTo>
                    <a:pt x="12075" y="13604"/>
                  </a:lnTo>
                  <a:lnTo>
                    <a:pt x="12075" y="10429"/>
                  </a:lnTo>
                  <a:lnTo>
                    <a:pt x="8900" y="10429"/>
                  </a:lnTo>
                  <a:lnTo>
                    <a:pt x="8900" y="11680"/>
                  </a:lnTo>
                  <a:lnTo>
                    <a:pt x="7649" y="11680"/>
                  </a:lnTo>
                  <a:lnTo>
                    <a:pt x="7649" y="10429"/>
                  </a:lnTo>
                  <a:lnTo>
                    <a:pt x="6490" y="10429"/>
                  </a:lnTo>
                  <a:lnTo>
                    <a:pt x="6490" y="9270"/>
                  </a:lnTo>
                  <a:cubicBezTo>
                    <a:pt x="8807" y="9062"/>
                    <a:pt x="10731" y="7045"/>
                    <a:pt x="10731" y="4635"/>
                  </a:cubicBezTo>
                  <a:cubicBezTo>
                    <a:pt x="10731" y="2016"/>
                    <a:pt x="8599" y="0"/>
                    <a:pt x="6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138076" y="3207047"/>
              <a:ext cx="142579" cy="143119"/>
            </a:xfrm>
            <a:custGeom>
              <a:avLst/>
              <a:gdLst/>
              <a:ahLst/>
              <a:cxnLst/>
              <a:rect l="l" t="t" r="r" b="b"/>
              <a:pathLst>
                <a:path w="6073" h="6096" extrusionOk="0">
                  <a:moveTo>
                    <a:pt x="3083" y="1646"/>
                  </a:moveTo>
                  <a:cubicBezTo>
                    <a:pt x="3848" y="1646"/>
                    <a:pt x="4427" y="2318"/>
                    <a:pt x="4427" y="3106"/>
                  </a:cubicBezTo>
                  <a:cubicBezTo>
                    <a:pt x="4427" y="3871"/>
                    <a:pt x="3848" y="4543"/>
                    <a:pt x="3083" y="4543"/>
                  </a:cubicBezTo>
                  <a:cubicBezTo>
                    <a:pt x="2202" y="4543"/>
                    <a:pt x="1623" y="3871"/>
                    <a:pt x="1623" y="3106"/>
                  </a:cubicBezTo>
                  <a:cubicBezTo>
                    <a:pt x="1623" y="2318"/>
                    <a:pt x="2202" y="1646"/>
                    <a:pt x="3083" y="1646"/>
                  </a:cubicBezTo>
                  <a:close/>
                  <a:moveTo>
                    <a:pt x="2689" y="1"/>
                  </a:moveTo>
                  <a:lnTo>
                    <a:pt x="2689" y="881"/>
                  </a:lnTo>
                  <a:cubicBezTo>
                    <a:pt x="2318" y="974"/>
                    <a:pt x="2017" y="1067"/>
                    <a:pt x="1739" y="1275"/>
                  </a:cubicBezTo>
                  <a:lnTo>
                    <a:pt x="1159" y="696"/>
                  </a:lnTo>
                  <a:lnTo>
                    <a:pt x="580" y="1275"/>
                  </a:lnTo>
                  <a:lnTo>
                    <a:pt x="1252" y="1855"/>
                  </a:lnTo>
                  <a:cubicBezTo>
                    <a:pt x="1043" y="2040"/>
                    <a:pt x="858" y="2434"/>
                    <a:pt x="858" y="2712"/>
                  </a:cubicBezTo>
                  <a:lnTo>
                    <a:pt x="1" y="2712"/>
                  </a:lnTo>
                  <a:lnTo>
                    <a:pt x="1" y="3477"/>
                  </a:lnTo>
                  <a:lnTo>
                    <a:pt x="858" y="3477"/>
                  </a:lnTo>
                  <a:cubicBezTo>
                    <a:pt x="951" y="3778"/>
                    <a:pt x="1043" y="4056"/>
                    <a:pt x="1252" y="4358"/>
                  </a:cubicBezTo>
                  <a:lnTo>
                    <a:pt x="673" y="4937"/>
                  </a:lnTo>
                  <a:lnTo>
                    <a:pt x="1159" y="5516"/>
                  </a:lnTo>
                  <a:lnTo>
                    <a:pt x="1831" y="4937"/>
                  </a:lnTo>
                  <a:cubicBezTo>
                    <a:pt x="2017" y="5122"/>
                    <a:pt x="2318" y="5215"/>
                    <a:pt x="2689" y="5331"/>
                  </a:cubicBezTo>
                  <a:lnTo>
                    <a:pt x="2689" y="6096"/>
                  </a:lnTo>
                  <a:lnTo>
                    <a:pt x="3477" y="6096"/>
                  </a:lnTo>
                  <a:lnTo>
                    <a:pt x="3477" y="5331"/>
                  </a:lnTo>
                  <a:cubicBezTo>
                    <a:pt x="3755" y="5215"/>
                    <a:pt x="4056" y="5122"/>
                    <a:pt x="4334" y="4937"/>
                  </a:cubicBezTo>
                  <a:lnTo>
                    <a:pt x="4914" y="5516"/>
                  </a:lnTo>
                  <a:lnTo>
                    <a:pt x="5493" y="4937"/>
                  </a:lnTo>
                  <a:lnTo>
                    <a:pt x="4914" y="4358"/>
                  </a:lnTo>
                  <a:cubicBezTo>
                    <a:pt x="5099" y="4056"/>
                    <a:pt x="5215" y="3778"/>
                    <a:pt x="5215" y="3477"/>
                  </a:cubicBezTo>
                  <a:lnTo>
                    <a:pt x="6072" y="3477"/>
                  </a:lnTo>
                  <a:lnTo>
                    <a:pt x="6072" y="2712"/>
                  </a:lnTo>
                  <a:lnTo>
                    <a:pt x="5215" y="2712"/>
                  </a:lnTo>
                  <a:cubicBezTo>
                    <a:pt x="5215" y="2318"/>
                    <a:pt x="5006" y="2040"/>
                    <a:pt x="4914" y="1855"/>
                  </a:cubicBezTo>
                  <a:lnTo>
                    <a:pt x="5493" y="1275"/>
                  </a:lnTo>
                  <a:lnTo>
                    <a:pt x="4914" y="696"/>
                  </a:lnTo>
                  <a:lnTo>
                    <a:pt x="4334" y="1275"/>
                  </a:lnTo>
                  <a:cubicBezTo>
                    <a:pt x="4056" y="1067"/>
                    <a:pt x="3755" y="974"/>
                    <a:pt x="3477" y="881"/>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763;p44">
            <a:extLst>
              <a:ext uri="{FF2B5EF4-FFF2-40B4-BE49-F238E27FC236}">
                <a16:creationId xmlns:a16="http://schemas.microsoft.com/office/drawing/2014/main" id="{43FCD9DC-D64E-5ED6-E7C3-74DA30B20EAB}"/>
              </a:ext>
            </a:extLst>
          </p:cNvPr>
          <p:cNvSpPr/>
          <p:nvPr/>
        </p:nvSpPr>
        <p:spPr>
          <a:xfrm>
            <a:off x="569595" y="4029937"/>
            <a:ext cx="891435" cy="719215"/>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767;p44">
            <a:extLst>
              <a:ext uri="{FF2B5EF4-FFF2-40B4-BE49-F238E27FC236}">
                <a16:creationId xmlns:a16="http://schemas.microsoft.com/office/drawing/2014/main" id="{1E1A17C6-295D-D813-CDB2-EEAC0654862D}"/>
              </a:ext>
            </a:extLst>
          </p:cNvPr>
          <p:cNvCxnSpPr>
            <a:cxnSpLocks/>
            <a:stCxn id="765" idx="2"/>
            <a:endCxn id="16" idx="5"/>
          </p:cNvCxnSpPr>
          <p:nvPr/>
        </p:nvCxnSpPr>
        <p:spPr>
          <a:xfrm>
            <a:off x="749398" y="3755874"/>
            <a:ext cx="531828" cy="274063"/>
          </a:xfrm>
          <a:prstGeom prst="straightConnector1">
            <a:avLst/>
          </a:prstGeom>
          <a:noFill/>
          <a:ln w="9525" cap="flat" cmpd="sng">
            <a:solidFill>
              <a:schemeClr val="dk1"/>
            </a:solidFill>
            <a:prstDash val="solid"/>
            <a:round/>
            <a:headEnd type="none" w="med" len="med"/>
            <a:tailEnd type="triangle" w="med" len="med"/>
          </a:ln>
        </p:spPr>
      </p:cxnSp>
      <p:sp>
        <p:nvSpPr>
          <p:cNvPr id="29" name="Google Shape;762;p44">
            <a:extLst>
              <a:ext uri="{FF2B5EF4-FFF2-40B4-BE49-F238E27FC236}">
                <a16:creationId xmlns:a16="http://schemas.microsoft.com/office/drawing/2014/main" id="{8244180C-CECB-8724-CD95-982130038D58}"/>
              </a:ext>
            </a:extLst>
          </p:cNvPr>
          <p:cNvSpPr txBox="1">
            <a:spLocks/>
          </p:cNvSpPr>
          <p:nvPr/>
        </p:nvSpPr>
        <p:spPr>
          <a:xfrm>
            <a:off x="1572766" y="3813731"/>
            <a:ext cx="6983528" cy="9354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u="none" strike="noStrike" dirty="0">
                <a:solidFill>
                  <a:srgbClr val="FFFFFF"/>
                </a:solidFill>
                <a:effectLst/>
                <a:latin typeface="Didact Gothic" panose="00000500000000000000" pitchFamily="2" charset="0"/>
              </a:rPr>
              <a:t>Develop a software solution using techniques that allow the development and maintenance process to be systematized, ensuring the achievement of objectives.</a:t>
            </a:r>
            <a:endParaRPr lang="es-ES" sz="1400" dirty="0">
              <a:latin typeface="Didact Gothic" panose="00000500000000000000" pitchFamily="2" charset="0"/>
            </a:endParaRPr>
          </a:p>
        </p:txBody>
      </p:sp>
      <p:grpSp>
        <p:nvGrpSpPr>
          <p:cNvPr id="35" name="Google Shape;1233;p61">
            <a:extLst>
              <a:ext uri="{FF2B5EF4-FFF2-40B4-BE49-F238E27FC236}">
                <a16:creationId xmlns:a16="http://schemas.microsoft.com/office/drawing/2014/main" id="{EFC92B3A-7DE0-FB2F-4FFE-54AAA8D18224}"/>
              </a:ext>
            </a:extLst>
          </p:cNvPr>
          <p:cNvGrpSpPr/>
          <p:nvPr/>
        </p:nvGrpSpPr>
        <p:grpSpPr>
          <a:xfrm>
            <a:off x="850101" y="1172134"/>
            <a:ext cx="319951" cy="319928"/>
            <a:chOff x="6869578" y="1597550"/>
            <a:chExt cx="319951" cy="319928"/>
          </a:xfrm>
        </p:grpSpPr>
        <p:sp>
          <p:nvSpPr>
            <p:cNvPr id="36" name="Google Shape;1234;p61">
              <a:extLst>
                <a:ext uri="{FF2B5EF4-FFF2-40B4-BE49-F238E27FC236}">
                  <a16:creationId xmlns:a16="http://schemas.microsoft.com/office/drawing/2014/main" id="{80585624-4B99-39B7-DC8E-E1BE3510C5D5}"/>
                </a:ext>
              </a:extLst>
            </p:cNvPr>
            <p:cNvSpPr/>
            <p:nvPr/>
          </p:nvSpPr>
          <p:spPr>
            <a:xfrm>
              <a:off x="6958281" y="1686230"/>
              <a:ext cx="142579" cy="142579"/>
            </a:xfrm>
            <a:custGeom>
              <a:avLst/>
              <a:gdLst/>
              <a:ahLst/>
              <a:cxnLst/>
              <a:rect l="l" t="t" r="r" b="b"/>
              <a:pathLst>
                <a:path w="6073" h="6073" extrusionOk="0">
                  <a:moveTo>
                    <a:pt x="2990" y="1623"/>
                  </a:moveTo>
                  <a:cubicBezTo>
                    <a:pt x="3871" y="1623"/>
                    <a:pt x="4450" y="2202"/>
                    <a:pt x="4450" y="3083"/>
                  </a:cubicBezTo>
                  <a:cubicBezTo>
                    <a:pt x="4450" y="3848"/>
                    <a:pt x="3871" y="4427"/>
                    <a:pt x="2990" y="4427"/>
                  </a:cubicBezTo>
                  <a:cubicBezTo>
                    <a:pt x="2225" y="4427"/>
                    <a:pt x="1646" y="3848"/>
                    <a:pt x="1646" y="3083"/>
                  </a:cubicBezTo>
                  <a:cubicBezTo>
                    <a:pt x="1646" y="2202"/>
                    <a:pt x="2225" y="1623"/>
                    <a:pt x="2990" y="1623"/>
                  </a:cubicBezTo>
                  <a:close/>
                  <a:moveTo>
                    <a:pt x="2596" y="1"/>
                  </a:moveTo>
                  <a:lnTo>
                    <a:pt x="2596" y="858"/>
                  </a:lnTo>
                  <a:cubicBezTo>
                    <a:pt x="2318" y="951"/>
                    <a:pt x="2017" y="1043"/>
                    <a:pt x="1739" y="1252"/>
                  </a:cubicBezTo>
                  <a:lnTo>
                    <a:pt x="1159" y="673"/>
                  </a:lnTo>
                  <a:lnTo>
                    <a:pt x="580" y="1159"/>
                  </a:lnTo>
                  <a:lnTo>
                    <a:pt x="1159" y="1831"/>
                  </a:lnTo>
                  <a:cubicBezTo>
                    <a:pt x="974" y="2017"/>
                    <a:pt x="858" y="2318"/>
                    <a:pt x="858" y="2596"/>
                  </a:cubicBezTo>
                  <a:lnTo>
                    <a:pt x="0" y="2596"/>
                  </a:lnTo>
                  <a:lnTo>
                    <a:pt x="0" y="3477"/>
                  </a:lnTo>
                  <a:lnTo>
                    <a:pt x="858" y="3477"/>
                  </a:lnTo>
                  <a:cubicBezTo>
                    <a:pt x="858" y="3755"/>
                    <a:pt x="974" y="4056"/>
                    <a:pt x="1159" y="4334"/>
                  </a:cubicBezTo>
                  <a:lnTo>
                    <a:pt x="580" y="4914"/>
                  </a:lnTo>
                  <a:lnTo>
                    <a:pt x="1159" y="5493"/>
                  </a:lnTo>
                  <a:lnTo>
                    <a:pt x="1739" y="4914"/>
                  </a:lnTo>
                  <a:cubicBezTo>
                    <a:pt x="2017" y="5006"/>
                    <a:pt x="2318" y="5215"/>
                    <a:pt x="2596" y="5215"/>
                  </a:cubicBezTo>
                  <a:lnTo>
                    <a:pt x="2596" y="6072"/>
                  </a:lnTo>
                  <a:lnTo>
                    <a:pt x="3477" y="6072"/>
                  </a:lnTo>
                  <a:lnTo>
                    <a:pt x="3477" y="5215"/>
                  </a:lnTo>
                  <a:cubicBezTo>
                    <a:pt x="3755" y="5215"/>
                    <a:pt x="4056" y="5006"/>
                    <a:pt x="4334" y="4914"/>
                  </a:cubicBezTo>
                  <a:lnTo>
                    <a:pt x="4914" y="5493"/>
                  </a:lnTo>
                  <a:lnTo>
                    <a:pt x="5493" y="4914"/>
                  </a:lnTo>
                  <a:lnTo>
                    <a:pt x="4821" y="4334"/>
                  </a:lnTo>
                  <a:cubicBezTo>
                    <a:pt x="5029" y="4056"/>
                    <a:pt x="5215" y="3755"/>
                    <a:pt x="5215" y="3477"/>
                  </a:cubicBezTo>
                  <a:lnTo>
                    <a:pt x="6072" y="3477"/>
                  </a:lnTo>
                  <a:lnTo>
                    <a:pt x="6072" y="2596"/>
                  </a:lnTo>
                  <a:lnTo>
                    <a:pt x="5215" y="2596"/>
                  </a:lnTo>
                  <a:cubicBezTo>
                    <a:pt x="5122" y="2318"/>
                    <a:pt x="5029" y="2017"/>
                    <a:pt x="4821" y="1739"/>
                  </a:cubicBezTo>
                  <a:lnTo>
                    <a:pt x="5493" y="1159"/>
                  </a:lnTo>
                  <a:lnTo>
                    <a:pt x="4914" y="580"/>
                  </a:lnTo>
                  <a:lnTo>
                    <a:pt x="4242" y="1252"/>
                  </a:lnTo>
                  <a:cubicBezTo>
                    <a:pt x="4056" y="1043"/>
                    <a:pt x="3755" y="858"/>
                    <a:pt x="3477" y="858"/>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p61">
              <a:extLst>
                <a:ext uri="{FF2B5EF4-FFF2-40B4-BE49-F238E27FC236}">
                  <a16:creationId xmlns:a16="http://schemas.microsoft.com/office/drawing/2014/main" id="{1B53AFD1-84AE-89EE-1423-550627A0B1B3}"/>
                </a:ext>
              </a:extLst>
            </p:cNvPr>
            <p:cNvSpPr/>
            <p:nvPr/>
          </p:nvSpPr>
          <p:spPr>
            <a:xfrm>
              <a:off x="6869578" y="1597550"/>
              <a:ext cx="319951" cy="319928"/>
            </a:xfrm>
            <a:custGeom>
              <a:avLst/>
              <a:gdLst/>
              <a:ahLst/>
              <a:cxnLst/>
              <a:rect l="l" t="t" r="r" b="b"/>
              <a:pathLst>
                <a:path w="13628" h="13627" extrusionOk="0">
                  <a:moveTo>
                    <a:pt x="4845" y="765"/>
                  </a:moveTo>
                  <a:lnTo>
                    <a:pt x="4845" y="2132"/>
                  </a:lnTo>
                  <a:lnTo>
                    <a:pt x="2226" y="2132"/>
                  </a:lnTo>
                  <a:lnTo>
                    <a:pt x="2226" y="4820"/>
                  </a:lnTo>
                  <a:lnTo>
                    <a:pt x="789" y="4820"/>
                  </a:lnTo>
                  <a:lnTo>
                    <a:pt x="789" y="765"/>
                  </a:lnTo>
                  <a:close/>
                  <a:moveTo>
                    <a:pt x="12863" y="765"/>
                  </a:moveTo>
                  <a:lnTo>
                    <a:pt x="12863" y="4820"/>
                  </a:lnTo>
                  <a:lnTo>
                    <a:pt x="11403" y="4820"/>
                  </a:lnTo>
                  <a:lnTo>
                    <a:pt x="11403" y="2225"/>
                  </a:lnTo>
                  <a:lnTo>
                    <a:pt x="8807" y="2225"/>
                  </a:lnTo>
                  <a:lnTo>
                    <a:pt x="8807" y="765"/>
                  </a:lnTo>
                  <a:close/>
                  <a:moveTo>
                    <a:pt x="10638" y="2990"/>
                  </a:moveTo>
                  <a:lnTo>
                    <a:pt x="10638" y="10614"/>
                  </a:lnTo>
                  <a:lnTo>
                    <a:pt x="3014" y="10614"/>
                  </a:lnTo>
                  <a:lnTo>
                    <a:pt x="3014" y="2990"/>
                  </a:lnTo>
                  <a:close/>
                  <a:moveTo>
                    <a:pt x="2133" y="8783"/>
                  </a:moveTo>
                  <a:lnTo>
                    <a:pt x="2133" y="11495"/>
                  </a:lnTo>
                  <a:lnTo>
                    <a:pt x="4845" y="11495"/>
                  </a:lnTo>
                  <a:lnTo>
                    <a:pt x="4845" y="12839"/>
                  </a:lnTo>
                  <a:lnTo>
                    <a:pt x="789" y="12839"/>
                  </a:lnTo>
                  <a:lnTo>
                    <a:pt x="789" y="8783"/>
                  </a:lnTo>
                  <a:close/>
                  <a:moveTo>
                    <a:pt x="12863" y="8783"/>
                  </a:moveTo>
                  <a:lnTo>
                    <a:pt x="12863" y="12839"/>
                  </a:lnTo>
                  <a:lnTo>
                    <a:pt x="8807" y="12839"/>
                  </a:lnTo>
                  <a:lnTo>
                    <a:pt x="8807" y="11495"/>
                  </a:lnTo>
                  <a:lnTo>
                    <a:pt x="11403" y="11495"/>
                  </a:lnTo>
                  <a:lnTo>
                    <a:pt x="11403" y="8783"/>
                  </a:lnTo>
                  <a:close/>
                  <a:moveTo>
                    <a:pt x="1" y="0"/>
                  </a:moveTo>
                  <a:lnTo>
                    <a:pt x="1" y="5608"/>
                  </a:lnTo>
                  <a:lnTo>
                    <a:pt x="2226" y="5608"/>
                  </a:lnTo>
                  <a:lnTo>
                    <a:pt x="2226" y="8019"/>
                  </a:lnTo>
                  <a:lnTo>
                    <a:pt x="1" y="8019"/>
                  </a:lnTo>
                  <a:lnTo>
                    <a:pt x="1" y="13627"/>
                  </a:lnTo>
                  <a:lnTo>
                    <a:pt x="5609" y="13627"/>
                  </a:lnTo>
                  <a:lnTo>
                    <a:pt x="5609" y="11495"/>
                  </a:lnTo>
                  <a:lnTo>
                    <a:pt x="8020" y="11495"/>
                  </a:lnTo>
                  <a:lnTo>
                    <a:pt x="8020" y="13627"/>
                  </a:lnTo>
                  <a:lnTo>
                    <a:pt x="13628" y="13627"/>
                  </a:lnTo>
                  <a:lnTo>
                    <a:pt x="13628" y="8019"/>
                  </a:lnTo>
                  <a:lnTo>
                    <a:pt x="11403" y="8019"/>
                  </a:lnTo>
                  <a:lnTo>
                    <a:pt x="11403" y="5608"/>
                  </a:lnTo>
                  <a:lnTo>
                    <a:pt x="13628" y="5608"/>
                  </a:lnTo>
                  <a:lnTo>
                    <a:pt x="13628" y="0"/>
                  </a:lnTo>
                  <a:lnTo>
                    <a:pt x="8020" y="0"/>
                  </a:lnTo>
                  <a:lnTo>
                    <a:pt x="8020" y="2225"/>
                  </a:lnTo>
                  <a:lnTo>
                    <a:pt x="5609" y="2225"/>
                  </a:lnTo>
                  <a:lnTo>
                    <a:pt x="5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855;p76">
            <a:extLst>
              <a:ext uri="{FF2B5EF4-FFF2-40B4-BE49-F238E27FC236}">
                <a16:creationId xmlns:a16="http://schemas.microsoft.com/office/drawing/2014/main" id="{1FFFA9B1-68F9-28C8-F9A2-7B10A643237D}"/>
              </a:ext>
            </a:extLst>
          </p:cNvPr>
          <p:cNvGrpSpPr/>
          <p:nvPr/>
        </p:nvGrpSpPr>
        <p:grpSpPr>
          <a:xfrm>
            <a:off x="813760" y="3147614"/>
            <a:ext cx="379213" cy="395357"/>
            <a:chOff x="6175826" y="1597550"/>
            <a:chExt cx="322135" cy="319933"/>
          </a:xfrm>
        </p:grpSpPr>
        <p:sp>
          <p:nvSpPr>
            <p:cNvPr id="39" name="Google Shape;1856;p76">
              <a:extLst>
                <a:ext uri="{FF2B5EF4-FFF2-40B4-BE49-F238E27FC236}">
                  <a16:creationId xmlns:a16="http://schemas.microsoft.com/office/drawing/2014/main" id="{450CB23E-D07A-0344-3EB8-C230EBFFC373}"/>
                </a:ext>
              </a:extLst>
            </p:cNvPr>
            <p:cNvSpPr/>
            <p:nvPr/>
          </p:nvSpPr>
          <p:spPr>
            <a:xfrm>
              <a:off x="6175826" y="1667729"/>
              <a:ext cx="322135" cy="249754"/>
            </a:xfrm>
            <a:custGeom>
              <a:avLst/>
              <a:gdLst/>
              <a:ahLst/>
              <a:cxnLst/>
              <a:rect l="l" t="t" r="r" b="b"/>
              <a:pathLst>
                <a:path w="13721" h="10638" extrusionOk="0">
                  <a:moveTo>
                    <a:pt x="1159" y="789"/>
                  </a:moveTo>
                  <a:cubicBezTo>
                    <a:pt x="1368" y="789"/>
                    <a:pt x="1646" y="974"/>
                    <a:pt x="1646" y="1159"/>
                  </a:cubicBezTo>
                  <a:lnTo>
                    <a:pt x="1646" y="3871"/>
                  </a:lnTo>
                  <a:cubicBezTo>
                    <a:pt x="1646" y="4149"/>
                    <a:pt x="1739" y="4450"/>
                    <a:pt x="1947" y="4728"/>
                  </a:cubicBezTo>
                  <a:lnTo>
                    <a:pt x="3593" y="6281"/>
                  </a:lnTo>
                  <a:lnTo>
                    <a:pt x="4172" y="5794"/>
                  </a:lnTo>
                  <a:lnTo>
                    <a:pt x="2527" y="4149"/>
                  </a:lnTo>
                  <a:cubicBezTo>
                    <a:pt x="2434" y="4056"/>
                    <a:pt x="2434" y="3964"/>
                    <a:pt x="2434" y="3871"/>
                  </a:cubicBezTo>
                  <a:lnTo>
                    <a:pt x="2434" y="3685"/>
                  </a:lnTo>
                  <a:cubicBezTo>
                    <a:pt x="2527" y="3570"/>
                    <a:pt x="2619" y="3477"/>
                    <a:pt x="2805" y="3477"/>
                  </a:cubicBezTo>
                  <a:cubicBezTo>
                    <a:pt x="2897" y="3477"/>
                    <a:pt x="3013" y="3477"/>
                    <a:pt x="3106" y="3570"/>
                  </a:cubicBezTo>
                  <a:lnTo>
                    <a:pt x="6490" y="6953"/>
                  </a:lnTo>
                  <a:lnTo>
                    <a:pt x="6490" y="9850"/>
                  </a:lnTo>
                  <a:lnTo>
                    <a:pt x="3871" y="9850"/>
                  </a:lnTo>
                  <a:lnTo>
                    <a:pt x="3871" y="8506"/>
                  </a:lnTo>
                  <a:lnTo>
                    <a:pt x="789" y="5030"/>
                  </a:lnTo>
                  <a:lnTo>
                    <a:pt x="789" y="1159"/>
                  </a:lnTo>
                  <a:cubicBezTo>
                    <a:pt x="789" y="974"/>
                    <a:pt x="974" y="789"/>
                    <a:pt x="1159" y="789"/>
                  </a:cubicBezTo>
                  <a:close/>
                  <a:moveTo>
                    <a:pt x="12469" y="789"/>
                  </a:moveTo>
                  <a:cubicBezTo>
                    <a:pt x="12654" y="789"/>
                    <a:pt x="12863" y="974"/>
                    <a:pt x="12863" y="1159"/>
                  </a:cubicBezTo>
                  <a:lnTo>
                    <a:pt x="12863" y="5030"/>
                  </a:lnTo>
                  <a:lnTo>
                    <a:pt x="9757" y="8506"/>
                  </a:lnTo>
                  <a:lnTo>
                    <a:pt x="9757" y="9850"/>
                  </a:lnTo>
                  <a:lnTo>
                    <a:pt x="7254" y="9850"/>
                  </a:lnTo>
                  <a:lnTo>
                    <a:pt x="7254" y="6953"/>
                  </a:lnTo>
                  <a:lnTo>
                    <a:pt x="10638" y="3570"/>
                  </a:lnTo>
                  <a:cubicBezTo>
                    <a:pt x="10704" y="3504"/>
                    <a:pt x="10769" y="3438"/>
                    <a:pt x="10867" y="3438"/>
                  </a:cubicBezTo>
                  <a:cubicBezTo>
                    <a:pt x="10908" y="3438"/>
                    <a:pt x="10954" y="3450"/>
                    <a:pt x="11009" y="3477"/>
                  </a:cubicBezTo>
                  <a:cubicBezTo>
                    <a:pt x="11217" y="3570"/>
                    <a:pt x="11310" y="3685"/>
                    <a:pt x="11310" y="3871"/>
                  </a:cubicBezTo>
                  <a:cubicBezTo>
                    <a:pt x="11310" y="3964"/>
                    <a:pt x="11217" y="4056"/>
                    <a:pt x="11125" y="4149"/>
                  </a:cubicBezTo>
                  <a:lnTo>
                    <a:pt x="9572" y="5794"/>
                  </a:lnTo>
                  <a:lnTo>
                    <a:pt x="10151" y="6281"/>
                  </a:lnTo>
                  <a:lnTo>
                    <a:pt x="11704" y="4728"/>
                  </a:lnTo>
                  <a:cubicBezTo>
                    <a:pt x="11982" y="4450"/>
                    <a:pt x="12075" y="4149"/>
                    <a:pt x="12075" y="3871"/>
                  </a:cubicBezTo>
                  <a:lnTo>
                    <a:pt x="12075" y="1159"/>
                  </a:lnTo>
                  <a:cubicBezTo>
                    <a:pt x="12075" y="974"/>
                    <a:pt x="12283" y="789"/>
                    <a:pt x="12469" y="789"/>
                  </a:cubicBezTo>
                  <a:close/>
                  <a:moveTo>
                    <a:pt x="1275" y="1"/>
                  </a:moveTo>
                  <a:cubicBezTo>
                    <a:pt x="580" y="1"/>
                    <a:pt x="1" y="487"/>
                    <a:pt x="1" y="1159"/>
                  </a:cubicBezTo>
                  <a:lnTo>
                    <a:pt x="1" y="5308"/>
                  </a:lnTo>
                  <a:lnTo>
                    <a:pt x="3106" y="8784"/>
                  </a:lnTo>
                  <a:lnTo>
                    <a:pt x="3106" y="10638"/>
                  </a:lnTo>
                  <a:lnTo>
                    <a:pt x="10638" y="10638"/>
                  </a:lnTo>
                  <a:lnTo>
                    <a:pt x="10638" y="8784"/>
                  </a:lnTo>
                  <a:lnTo>
                    <a:pt x="13720" y="5308"/>
                  </a:lnTo>
                  <a:lnTo>
                    <a:pt x="13720" y="1159"/>
                  </a:lnTo>
                  <a:cubicBezTo>
                    <a:pt x="13720" y="580"/>
                    <a:pt x="13141" y="1"/>
                    <a:pt x="12469" y="1"/>
                  </a:cubicBezTo>
                  <a:cubicBezTo>
                    <a:pt x="11797" y="1"/>
                    <a:pt x="11310" y="487"/>
                    <a:pt x="11310" y="1159"/>
                  </a:cubicBezTo>
                  <a:lnTo>
                    <a:pt x="11310" y="2712"/>
                  </a:lnTo>
                  <a:cubicBezTo>
                    <a:pt x="11125" y="2712"/>
                    <a:pt x="11009" y="2619"/>
                    <a:pt x="10916" y="2619"/>
                  </a:cubicBezTo>
                  <a:cubicBezTo>
                    <a:pt x="10545" y="2619"/>
                    <a:pt x="10244" y="2805"/>
                    <a:pt x="10059" y="2990"/>
                  </a:cubicBezTo>
                  <a:lnTo>
                    <a:pt x="6860" y="6188"/>
                  </a:lnTo>
                  <a:lnTo>
                    <a:pt x="3685" y="2990"/>
                  </a:lnTo>
                  <a:cubicBezTo>
                    <a:pt x="3477" y="2805"/>
                    <a:pt x="3199" y="2712"/>
                    <a:pt x="2897" y="2619"/>
                  </a:cubicBezTo>
                  <a:cubicBezTo>
                    <a:pt x="2712" y="2619"/>
                    <a:pt x="2527" y="2712"/>
                    <a:pt x="2434" y="2712"/>
                  </a:cubicBezTo>
                  <a:lnTo>
                    <a:pt x="2434" y="1159"/>
                  </a:lnTo>
                  <a:cubicBezTo>
                    <a:pt x="2434" y="580"/>
                    <a:pt x="1855" y="1"/>
                    <a:pt x="1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57;p76">
              <a:extLst>
                <a:ext uri="{FF2B5EF4-FFF2-40B4-BE49-F238E27FC236}">
                  <a16:creationId xmlns:a16="http://schemas.microsoft.com/office/drawing/2014/main" id="{B40C8731-1434-C582-F4CD-1F30D2BF73BC}"/>
                </a:ext>
              </a:extLst>
            </p:cNvPr>
            <p:cNvSpPr/>
            <p:nvPr/>
          </p:nvSpPr>
          <p:spPr>
            <a:xfrm>
              <a:off x="6250911" y="1597550"/>
              <a:ext cx="172513" cy="108818"/>
            </a:xfrm>
            <a:custGeom>
              <a:avLst/>
              <a:gdLst/>
              <a:ahLst/>
              <a:cxnLst/>
              <a:rect l="l" t="t" r="r" b="b"/>
              <a:pathLst>
                <a:path w="7348" h="4635" extrusionOk="0">
                  <a:moveTo>
                    <a:pt x="4242" y="765"/>
                  </a:moveTo>
                  <a:cubicBezTo>
                    <a:pt x="4914" y="765"/>
                    <a:pt x="5493" y="1344"/>
                    <a:pt x="5493" y="2039"/>
                  </a:cubicBezTo>
                  <a:lnTo>
                    <a:pt x="5493" y="2318"/>
                  </a:lnTo>
                  <a:lnTo>
                    <a:pt x="5795" y="2410"/>
                  </a:lnTo>
                  <a:cubicBezTo>
                    <a:pt x="6189" y="2410"/>
                    <a:pt x="6467" y="2804"/>
                    <a:pt x="6467" y="3198"/>
                  </a:cubicBezTo>
                  <a:cubicBezTo>
                    <a:pt x="6467" y="3569"/>
                    <a:pt x="6073" y="3870"/>
                    <a:pt x="5702" y="3870"/>
                  </a:cubicBezTo>
                  <a:lnTo>
                    <a:pt x="1553" y="3870"/>
                  </a:lnTo>
                  <a:cubicBezTo>
                    <a:pt x="1553" y="3870"/>
                    <a:pt x="858" y="3569"/>
                    <a:pt x="858" y="3082"/>
                  </a:cubicBezTo>
                  <a:cubicBezTo>
                    <a:pt x="858" y="2804"/>
                    <a:pt x="1067" y="2410"/>
                    <a:pt x="1438" y="2410"/>
                  </a:cubicBezTo>
                  <a:lnTo>
                    <a:pt x="1832" y="2318"/>
                  </a:lnTo>
                  <a:lnTo>
                    <a:pt x="1832" y="2039"/>
                  </a:lnTo>
                  <a:cubicBezTo>
                    <a:pt x="1832" y="1553"/>
                    <a:pt x="2226" y="1159"/>
                    <a:pt x="2712" y="1159"/>
                  </a:cubicBezTo>
                  <a:cubicBezTo>
                    <a:pt x="2805" y="1159"/>
                    <a:pt x="2898" y="1251"/>
                    <a:pt x="2990" y="1251"/>
                  </a:cubicBezTo>
                  <a:lnTo>
                    <a:pt x="3176" y="1344"/>
                  </a:lnTo>
                  <a:lnTo>
                    <a:pt x="3384" y="1159"/>
                  </a:lnTo>
                  <a:cubicBezTo>
                    <a:pt x="3570" y="973"/>
                    <a:pt x="3964" y="765"/>
                    <a:pt x="4242" y="765"/>
                  </a:cubicBezTo>
                  <a:close/>
                  <a:moveTo>
                    <a:pt x="4242" y="0"/>
                  </a:moveTo>
                  <a:cubicBezTo>
                    <a:pt x="3755" y="0"/>
                    <a:pt x="3384" y="93"/>
                    <a:pt x="2990" y="394"/>
                  </a:cubicBezTo>
                  <a:lnTo>
                    <a:pt x="2596" y="394"/>
                  </a:lnTo>
                  <a:cubicBezTo>
                    <a:pt x="1832" y="394"/>
                    <a:pt x="1252" y="973"/>
                    <a:pt x="1067" y="1645"/>
                  </a:cubicBezTo>
                  <a:cubicBezTo>
                    <a:pt x="487" y="1924"/>
                    <a:pt x="1" y="2503"/>
                    <a:pt x="1" y="3082"/>
                  </a:cubicBezTo>
                  <a:cubicBezTo>
                    <a:pt x="1" y="3963"/>
                    <a:pt x="673" y="4635"/>
                    <a:pt x="1553" y="4635"/>
                  </a:cubicBezTo>
                  <a:lnTo>
                    <a:pt x="5702" y="4635"/>
                  </a:lnTo>
                  <a:cubicBezTo>
                    <a:pt x="6559" y="4635"/>
                    <a:pt x="7231" y="4056"/>
                    <a:pt x="7231" y="3198"/>
                  </a:cubicBezTo>
                  <a:cubicBezTo>
                    <a:pt x="7347" y="2503"/>
                    <a:pt x="6861" y="1924"/>
                    <a:pt x="6281" y="1645"/>
                  </a:cubicBezTo>
                  <a:cubicBezTo>
                    <a:pt x="6073" y="672"/>
                    <a:pt x="5215" y="0"/>
                    <a:pt x="4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57;p59">
            <a:extLst>
              <a:ext uri="{FF2B5EF4-FFF2-40B4-BE49-F238E27FC236}">
                <a16:creationId xmlns:a16="http://schemas.microsoft.com/office/drawing/2014/main" id="{487992C5-0916-C35E-8793-21C3C0D6134D}"/>
              </a:ext>
            </a:extLst>
          </p:cNvPr>
          <p:cNvGrpSpPr/>
          <p:nvPr/>
        </p:nvGrpSpPr>
        <p:grpSpPr>
          <a:xfrm>
            <a:off x="806695" y="4126741"/>
            <a:ext cx="444399" cy="493777"/>
            <a:chOff x="1242785" y="1597550"/>
            <a:chExt cx="280767" cy="319928"/>
          </a:xfrm>
        </p:grpSpPr>
        <p:sp>
          <p:nvSpPr>
            <p:cNvPr id="48" name="Google Shape;1158;p59">
              <a:extLst>
                <a:ext uri="{FF2B5EF4-FFF2-40B4-BE49-F238E27FC236}">
                  <a16:creationId xmlns:a16="http://schemas.microsoft.com/office/drawing/2014/main" id="{4B95D27C-4327-5AE6-1893-91763B830986}"/>
                </a:ext>
              </a:extLst>
            </p:cNvPr>
            <p:cNvSpPr/>
            <p:nvPr/>
          </p:nvSpPr>
          <p:spPr>
            <a:xfrm>
              <a:off x="1242785" y="1597550"/>
              <a:ext cx="280767" cy="319928"/>
            </a:xfrm>
            <a:custGeom>
              <a:avLst/>
              <a:gdLst/>
              <a:ahLst/>
              <a:cxnLst/>
              <a:rect l="l" t="t" r="r" b="b"/>
              <a:pathLst>
                <a:path w="11959" h="13627" extrusionOk="0">
                  <a:moveTo>
                    <a:pt x="5323" y="762"/>
                  </a:moveTo>
                  <a:cubicBezTo>
                    <a:pt x="5379" y="762"/>
                    <a:pt x="5436" y="763"/>
                    <a:pt x="5493" y="765"/>
                  </a:cubicBezTo>
                  <a:cubicBezTo>
                    <a:pt x="7810" y="973"/>
                    <a:pt x="9641" y="2897"/>
                    <a:pt x="9641" y="5214"/>
                  </a:cubicBezTo>
                  <a:lnTo>
                    <a:pt x="9641" y="5307"/>
                  </a:lnTo>
                  <a:lnTo>
                    <a:pt x="10800" y="8505"/>
                  </a:lnTo>
                  <a:lnTo>
                    <a:pt x="9641" y="8505"/>
                  </a:lnTo>
                  <a:lnTo>
                    <a:pt x="9641" y="10429"/>
                  </a:lnTo>
                  <a:lnTo>
                    <a:pt x="7231" y="10429"/>
                  </a:lnTo>
                  <a:lnTo>
                    <a:pt x="7231" y="12839"/>
                  </a:lnTo>
                  <a:lnTo>
                    <a:pt x="2411" y="12839"/>
                  </a:lnTo>
                  <a:lnTo>
                    <a:pt x="2411" y="8598"/>
                  </a:lnTo>
                  <a:lnTo>
                    <a:pt x="2225" y="8505"/>
                  </a:lnTo>
                  <a:cubicBezTo>
                    <a:pt x="1345" y="7625"/>
                    <a:pt x="765" y="6466"/>
                    <a:pt x="765" y="5214"/>
                  </a:cubicBezTo>
                  <a:cubicBezTo>
                    <a:pt x="765" y="2766"/>
                    <a:pt x="2805" y="762"/>
                    <a:pt x="5323" y="762"/>
                  </a:cubicBezTo>
                  <a:close/>
                  <a:moveTo>
                    <a:pt x="5215" y="0"/>
                  </a:moveTo>
                  <a:cubicBezTo>
                    <a:pt x="2318" y="0"/>
                    <a:pt x="0" y="2318"/>
                    <a:pt x="0" y="5214"/>
                  </a:cubicBezTo>
                  <a:cubicBezTo>
                    <a:pt x="0" y="6674"/>
                    <a:pt x="580" y="8019"/>
                    <a:pt x="1530" y="8992"/>
                  </a:cubicBezTo>
                  <a:lnTo>
                    <a:pt x="1530" y="13627"/>
                  </a:lnTo>
                  <a:lnTo>
                    <a:pt x="8019" y="13627"/>
                  </a:lnTo>
                  <a:lnTo>
                    <a:pt x="8019" y="11194"/>
                  </a:lnTo>
                  <a:lnTo>
                    <a:pt x="10429" y="11194"/>
                  </a:lnTo>
                  <a:lnTo>
                    <a:pt x="10429" y="9270"/>
                  </a:lnTo>
                  <a:lnTo>
                    <a:pt x="11959" y="9270"/>
                  </a:lnTo>
                  <a:lnTo>
                    <a:pt x="10429" y="5122"/>
                  </a:lnTo>
                  <a:cubicBezTo>
                    <a:pt x="10429" y="2318"/>
                    <a:pt x="8112" y="0"/>
                    <a:pt x="5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9;p59">
              <a:extLst>
                <a:ext uri="{FF2B5EF4-FFF2-40B4-BE49-F238E27FC236}">
                  <a16:creationId xmlns:a16="http://schemas.microsoft.com/office/drawing/2014/main" id="{EB8AA7BB-E509-87E1-F871-445C712018BB}"/>
                </a:ext>
              </a:extLst>
            </p:cNvPr>
            <p:cNvSpPr/>
            <p:nvPr/>
          </p:nvSpPr>
          <p:spPr>
            <a:xfrm>
              <a:off x="1299369" y="1642700"/>
              <a:ext cx="131685" cy="152369"/>
            </a:xfrm>
            <a:custGeom>
              <a:avLst/>
              <a:gdLst/>
              <a:ahLst/>
              <a:cxnLst/>
              <a:rect l="l" t="t" r="r" b="b"/>
              <a:pathLst>
                <a:path w="5609" h="6490" extrusionOk="0">
                  <a:moveTo>
                    <a:pt x="2805" y="974"/>
                  </a:moveTo>
                  <a:lnTo>
                    <a:pt x="4450" y="1855"/>
                  </a:lnTo>
                  <a:lnTo>
                    <a:pt x="2805" y="2805"/>
                  </a:lnTo>
                  <a:lnTo>
                    <a:pt x="1159" y="1855"/>
                  </a:lnTo>
                  <a:lnTo>
                    <a:pt x="2805" y="974"/>
                  </a:lnTo>
                  <a:close/>
                  <a:moveTo>
                    <a:pt x="765" y="2527"/>
                  </a:moveTo>
                  <a:lnTo>
                    <a:pt x="2411" y="3477"/>
                  </a:lnTo>
                  <a:lnTo>
                    <a:pt x="2411" y="5331"/>
                  </a:lnTo>
                  <a:lnTo>
                    <a:pt x="765" y="4450"/>
                  </a:lnTo>
                  <a:lnTo>
                    <a:pt x="765" y="2527"/>
                  </a:lnTo>
                  <a:close/>
                  <a:moveTo>
                    <a:pt x="4821" y="2527"/>
                  </a:moveTo>
                  <a:lnTo>
                    <a:pt x="4821" y="4450"/>
                  </a:lnTo>
                  <a:lnTo>
                    <a:pt x="3176" y="5331"/>
                  </a:lnTo>
                  <a:lnTo>
                    <a:pt x="3176" y="3477"/>
                  </a:lnTo>
                  <a:lnTo>
                    <a:pt x="4821" y="2527"/>
                  </a:lnTo>
                  <a:close/>
                  <a:moveTo>
                    <a:pt x="2805" y="1"/>
                  </a:moveTo>
                  <a:lnTo>
                    <a:pt x="1" y="1646"/>
                  </a:lnTo>
                  <a:lnTo>
                    <a:pt x="1" y="4844"/>
                  </a:lnTo>
                  <a:lnTo>
                    <a:pt x="2805" y="6490"/>
                  </a:lnTo>
                  <a:lnTo>
                    <a:pt x="5609" y="4844"/>
                  </a:lnTo>
                  <a:lnTo>
                    <a:pt x="5609" y="1646"/>
                  </a:lnTo>
                  <a:lnTo>
                    <a:pt x="2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3"/>
          <p:cNvSpPr txBox="1">
            <a:spLocks noGrp="1"/>
          </p:cNvSpPr>
          <p:nvPr>
            <p:ph type="title" idx="2"/>
          </p:nvPr>
        </p:nvSpPr>
        <p:spPr>
          <a:xfrm>
            <a:off x="4413206" y="1668373"/>
            <a:ext cx="4014513" cy="18067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b="1" dirty="0"/>
              <a:t>Project </a:t>
            </a:r>
            <a:r>
              <a:rPr lang="es-ES" b="1" dirty="0" err="1"/>
              <a:t>Methodology</a:t>
            </a:r>
            <a:endParaRPr lang="es-E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26827CBD-4CD6-866E-3123-916F87C6BFE9}"/>
              </a:ext>
            </a:extLst>
          </p:cNvPr>
          <p:cNvGraphicFramePr>
            <a:graphicFrameLocks noGrp="1"/>
          </p:cNvGraphicFramePr>
          <p:nvPr>
            <p:extLst>
              <p:ext uri="{D42A27DB-BD31-4B8C-83A1-F6EECF244321}">
                <p14:modId xmlns:p14="http://schemas.microsoft.com/office/powerpoint/2010/main" val="1522512803"/>
              </p:ext>
            </p:extLst>
          </p:nvPr>
        </p:nvGraphicFramePr>
        <p:xfrm>
          <a:off x="966756" y="1350379"/>
          <a:ext cx="7511296" cy="2296442"/>
        </p:xfrm>
        <a:graphic>
          <a:graphicData uri="http://schemas.openxmlformats.org/drawingml/2006/table">
            <a:tbl>
              <a:tblPr firstRow="1" bandRow="1">
                <a:effectLst>
                  <a:outerShdw blurRad="50800" dist="38100" dir="5400000" algn="t" rotWithShape="0">
                    <a:prstClr val="black">
                      <a:alpha val="40000"/>
                    </a:prstClr>
                  </a:outerShdw>
                </a:effectLst>
                <a:tableStyleId>{4DD3188D-6CA4-46D6-B412-3FA417E2C23B}</a:tableStyleId>
              </a:tblPr>
              <a:tblGrid>
                <a:gridCol w="2369596">
                  <a:extLst>
                    <a:ext uri="{9D8B030D-6E8A-4147-A177-3AD203B41FA5}">
                      <a16:colId xmlns:a16="http://schemas.microsoft.com/office/drawing/2014/main" val="235423835"/>
                    </a:ext>
                  </a:extLst>
                </a:gridCol>
                <a:gridCol w="2515462">
                  <a:extLst>
                    <a:ext uri="{9D8B030D-6E8A-4147-A177-3AD203B41FA5}">
                      <a16:colId xmlns:a16="http://schemas.microsoft.com/office/drawing/2014/main" val="3795060507"/>
                    </a:ext>
                  </a:extLst>
                </a:gridCol>
                <a:gridCol w="2626238">
                  <a:extLst>
                    <a:ext uri="{9D8B030D-6E8A-4147-A177-3AD203B41FA5}">
                      <a16:colId xmlns:a16="http://schemas.microsoft.com/office/drawing/2014/main" val="1097252105"/>
                    </a:ext>
                  </a:extLst>
                </a:gridCol>
              </a:tblGrid>
              <a:tr h="1148221">
                <a:tc>
                  <a:txBody>
                    <a:bodyPr/>
                    <a:lstStyle/>
                    <a:p>
                      <a:pPr algn="ctr"/>
                      <a:r>
                        <a:rPr lang="es-ES" sz="1600" b="0" i="0" u="none" strike="noStrike" cap="none" dirty="0" err="1">
                          <a:solidFill>
                            <a:schemeClr val="accent6"/>
                          </a:solidFill>
                          <a:latin typeface="Bakbak One"/>
                          <a:cs typeface="Bakbak One"/>
                          <a:sym typeface="Arial"/>
                        </a:rPr>
                        <a:t>Working</a:t>
                      </a:r>
                      <a:r>
                        <a:rPr lang="es-ES" sz="1600" b="0" i="0" u="none" strike="noStrike" cap="none" dirty="0">
                          <a:solidFill>
                            <a:schemeClr val="accent6"/>
                          </a:solidFill>
                          <a:latin typeface="Bakbak One"/>
                          <a:cs typeface="Bakbak One"/>
                          <a:sym typeface="Arial"/>
                        </a:rPr>
                        <a:t> </a:t>
                      </a:r>
                      <a:r>
                        <a:rPr lang="es-ES" sz="1600" b="0" i="0" u="none" strike="noStrike" cap="none" dirty="0" err="1">
                          <a:solidFill>
                            <a:schemeClr val="accent6"/>
                          </a:solidFill>
                          <a:latin typeface="Bakbak One"/>
                          <a:cs typeface="Bakbak One"/>
                          <a:sym typeface="Arial"/>
                        </a:rPr>
                        <a:t>method</a:t>
                      </a:r>
                      <a:endParaRPr lang="es-ES" sz="1600" b="0" i="0" u="none" strike="noStrike" cap="none" dirty="0">
                        <a:solidFill>
                          <a:schemeClr val="accent6"/>
                        </a:solidFill>
                        <a:latin typeface="Bakbak One"/>
                        <a:cs typeface="Bakbak One"/>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s-ES" sz="1600" b="0" i="0" u="none" strike="noStrike" cap="none" dirty="0">
                          <a:solidFill>
                            <a:schemeClr val="accent6"/>
                          </a:solidFill>
                          <a:latin typeface="Bakbak One"/>
                          <a:cs typeface="Bakbak One"/>
                          <a:sym typeface="Arial"/>
                        </a:rPr>
                        <a:t>Software </a:t>
                      </a:r>
                      <a:r>
                        <a:rPr lang="es-ES" sz="1600" b="0" i="0" u="none" strike="noStrike" cap="none" dirty="0" err="1">
                          <a:solidFill>
                            <a:schemeClr val="accent6"/>
                          </a:solidFill>
                          <a:latin typeface="Bakbak One"/>
                          <a:cs typeface="Bakbak One"/>
                          <a:sym typeface="Arial"/>
                        </a:rPr>
                        <a:t>used</a:t>
                      </a:r>
                      <a:endParaRPr lang="es-ES" sz="1600" b="0" i="0" u="none" strike="noStrike" cap="none" dirty="0">
                        <a:solidFill>
                          <a:schemeClr val="accent6"/>
                        </a:solidFill>
                        <a:latin typeface="Bakbak One"/>
                        <a:cs typeface="Bakbak One"/>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bg1"/>
                    </a:solidFill>
                  </a:tcPr>
                </a:tc>
                <a:tc>
                  <a:txBody>
                    <a:bodyPr/>
                    <a:lstStyle/>
                    <a:p>
                      <a:pPr algn="ctr"/>
                      <a:r>
                        <a:rPr lang="es-ES" sz="1600" b="0" i="0" u="none" strike="noStrike" cap="none" dirty="0" err="1">
                          <a:solidFill>
                            <a:schemeClr val="accent6"/>
                          </a:solidFill>
                          <a:latin typeface="Bakbak One"/>
                          <a:cs typeface="Bakbak One"/>
                          <a:sym typeface="Arial"/>
                        </a:rPr>
                        <a:t>Number</a:t>
                      </a:r>
                      <a:r>
                        <a:rPr lang="es-ES" sz="1600" b="0" i="0" u="none" strike="noStrike" cap="none" dirty="0">
                          <a:solidFill>
                            <a:schemeClr val="accent6"/>
                          </a:solidFill>
                          <a:latin typeface="Bakbak One"/>
                          <a:cs typeface="Bakbak One"/>
                          <a:sym typeface="Arial"/>
                        </a:rPr>
                        <a:t> </a:t>
                      </a:r>
                      <a:r>
                        <a:rPr lang="es-ES" sz="1600" b="0" i="0" u="none" strike="noStrike" cap="none" dirty="0" err="1">
                          <a:solidFill>
                            <a:schemeClr val="accent6"/>
                          </a:solidFill>
                          <a:latin typeface="Bakbak One"/>
                          <a:cs typeface="Bakbak One"/>
                          <a:sym typeface="Arial"/>
                        </a:rPr>
                        <a:t>of</a:t>
                      </a:r>
                      <a:r>
                        <a:rPr lang="es-ES" sz="1600" b="0" i="0" u="none" strike="noStrike" cap="none" dirty="0">
                          <a:solidFill>
                            <a:schemeClr val="accent6"/>
                          </a:solidFill>
                          <a:latin typeface="Bakbak One"/>
                          <a:cs typeface="Bakbak One"/>
                          <a:sym typeface="Arial"/>
                        </a:rPr>
                        <a:t> </a:t>
                      </a:r>
                      <a:r>
                        <a:rPr lang="es-ES" sz="1600" b="0" i="0" u="none" strike="noStrike" cap="none" dirty="0" err="1">
                          <a:solidFill>
                            <a:schemeClr val="accent6"/>
                          </a:solidFill>
                          <a:latin typeface="Bakbak One"/>
                          <a:cs typeface="Bakbak One"/>
                          <a:sym typeface="Arial"/>
                        </a:rPr>
                        <a:t>Stories</a:t>
                      </a:r>
                      <a:endParaRPr lang="es-ES" sz="1600" b="0" i="0" u="none" strike="noStrike" cap="none" dirty="0">
                        <a:solidFill>
                          <a:schemeClr val="accent6"/>
                        </a:solidFill>
                        <a:latin typeface="Bakbak One"/>
                        <a:cs typeface="Bakbak One"/>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bg1"/>
                    </a:solidFill>
                  </a:tcPr>
                </a:tc>
                <a:extLst>
                  <a:ext uri="{0D108BD9-81ED-4DB2-BD59-A6C34878D82A}">
                    <a16:rowId xmlns:a16="http://schemas.microsoft.com/office/drawing/2014/main" val="3218430209"/>
                  </a:ext>
                </a:extLst>
              </a:tr>
              <a:tr h="114822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b="0" i="0" u="none" strike="noStrike" cap="none" dirty="0">
                          <a:solidFill>
                            <a:schemeClr val="accent6"/>
                          </a:solidFill>
                          <a:latin typeface="Bakbak One"/>
                          <a:cs typeface="Bakbak One"/>
                        </a:rPr>
                        <a:t>Sprint </a:t>
                      </a:r>
                      <a:r>
                        <a:rPr lang="es-ES" sz="1600" b="0" i="0" u="none" strike="noStrike" cap="none" dirty="0" err="1">
                          <a:solidFill>
                            <a:schemeClr val="accent6"/>
                          </a:solidFill>
                          <a:latin typeface="Bakbak One"/>
                          <a:cs typeface="Bakbak One"/>
                        </a:rPr>
                        <a:t>Quantity</a:t>
                      </a:r>
                      <a:endParaRPr lang="es-ES" sz="1600" b="0" i="0" u="none" strike="noStrike" cap="none" dirty="0">
                        <a:solidFill>
                          <a:schemeClr val="accent6"/>
                        </a:solidFill>
                        <a:latin typeface="Bakbak One"/>
                        <a:cs typeface="Bakbak On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400" b="0" i="0" u="none" strike="noStrike" cap="none" dirty="0">
                          <a:solidFill>
                            <a:schemeClr val="accent6"/>
                          </a:solidFill>
                          <a:latin typeface="Bakbak One"/>
                          <a:cs typeface="Bakbak One"/>
                          <a:sym typeface="Arial"/>
                        </a:rPr>
                        <a:t>      </a:t>
                      </a:r>
                      <a:r>
                        <a:rPr lang="es-ES" sz="1400" b="0" i="0" u="none" strike="noStrike" cap="none" dirty="0" err="1">
                          <a:solidFill>
                            <a:schemeClr val="accent6"/>
                          </a:solidFill>
                          <a:latin typeface="Bakbak One"/>
                          <a:cs typeface="Bakbak One"/>
                          <a:sym typeface="Arial"/>
                        </a:rPr>
                        <a:t>Average</a:t>
                      </a:r>
                      <a:r>
                        <a:rPr lang="es-ES" sz="1400" b="0" i="0" u="none" strike="noStrike" cap="none" dirty="0">
                          <a:solidFill>
                            <a:schemeClr val="accent6"/>
                          </a:solidFill>
                          <a:latin typeface="Bakbak One"/>
                          <a:cs typeface="Bakbak One"/>
                          <a:sym typeface="Arial"/>
                        </a:rPr>
                        <a:t> </a:t>
                      </a:r>
                      <a:r>
                        <a:rPr lang="es-ES" sz="1400" b="0" i="0" u="none" strike="noStrike" cap="none" dirty="0" err="1">
                          <a:solidFill>
                            <a:schemeClr val="accent6"/>
                          </a:solidFill>
                          <a:latin typeface="Bakbak One"/>
                          <a:cs typeface="Bakbak One"/>
                          <a:sym typeface="Arial"/>
                        </a:rPr>
                        <a:t>Story</a:t>
                      </a:r>
                      <a:r>
                        <a:rPr lang="es-ES" sz="1400" b="0" i="0" u="none" strike="noStrike" cap="none" dirty="0">
                          <a:solidFill>
                            <a:schemeClr val="accent6"/>
                          </a:solidFill>
                          <a:latin typeface="Bakbak One"/>
                          <a:cs typeface="Bakbak One"/>
                          <a:sym typeface="Arial"/>
                        </a:rPr>
                        <a:t> </a:t>
                      </a:r>
                      <a:r>
                        <a:rPr lang="es-ES" sz="1400" b="0" i="0" u="none" strike="noStrike" cap="none" dirty="0" err="1">
                          <a:solidFill>
                            <a:schemeClr val="accent6"/>
                          </a:solidFill>
                          <a:latin typeface="Bakbak One"/>
                          <a:cs typeface="Bakbak One"/>
                          <a:sym typeface="Arial"/>
                        </a:rPr>
                        <a:t>Points</a:t>
                      </a:r>
                      <a:endParaRPr lang="es-E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600" b="0" i="0" u="none" strike="noStrike" cap="none" dirty="0" err="1">
                          <a:solidFill>
                            <a:schemeClr val="accent6"/>
                          </a:solidFill>
                          <a:latin typeface="Bakbak One"/>
                          <a:cs typeface="Bakbak One"/>
                          <a:sym typeface="Arial"/>
                        </a:rPr>
                        <a:t>Number</a:t>
                      </a:r>
                      <a:r>
                        <a:rPr lang="es-ES" sz="1600" b="0" i="0" u="none" strike="noStrike" cap="none" dirty="0">
                          <a:solidFill>
                            <a:schemeClr val="accent6"/>
                          </a:solidFill>
                          <a:latin typeface="Bakbak One"/>
                          <a:cs typeface="Bakbak One"/>
                          <a:sym typeface="Arial"/>
                        </a:rPr>
                        <a:t> </a:t>
                      </a:r>
                      <a:r>
                        <a:rPr lang="es-ES" sz="1600" b="0" i="0" u="none" strike="noStrike" cap="none" dirty="0" err="1">
                          <a:solidFill>
                            <a:schemeClr val="accent6"/>
                          </a:solidFill>
                          <a:latin typeface="Bakbak One"/>
                          <a:cs typeface="Bakbak One"/>
                          <a:sym typeface="Arial"/>
                        </a:rPr>
                        <a:t>of</a:t>
                      </a:r>
                      <a:r>
                        <a:rPr lang="es-ES" sz="1600" b="0" i="0" u="none" strike="noStrike" cap="none" dirty="0">
                          <a:solidFill>
                            <a:schemeClr val="accent6"/>
                          </a:solidFill>
                          <a:latin typeface="Bakbak One"/>
                          <a:cs typeface="Bakbak One"/>
                          <a:sym typeface="Arial"/>
                        </a:rPr>
                        <a:t> </a:t>
                      </a:r>
                      <a:r>
                        <a:rPr lang="es-ES" sz="1600" b="0" i="0" u="none" strike="noStrike" cap="none" dirty="0" err="1">
                          <a:solidFill>
                            <a:schemeClr val="accent6"/>
                          </a:solidFill>
                          <a:latin typeface="Bakbak One"/>
                          <a:cs typeface="Bakbak One"/>
                          <a:sym typeface="Arial"/>
                        </a:rPr>
                        <a:t>tasks</a:t>
                      </a:r>
                      <a:endParaRPr lang="es-ES" sz="1600" b="0" i="0" u="none" strike="noStrike" cap="none" dirty="0">
                        <a:solidFill>
                          <a:schemeClr val="accent6"/>
                        </a:solidFill>
                        <a:latin typeface="Bakbak One"/>
                        <a:cs typeface="Bakbak One"/>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bg1"/>
                    </a:solidFill>
                  </a:tcPr>
                </a:tc>
                <a:extLst>
                  <a:ext uri="{0D108BD9-81ED-4DB2-BD59-A6C34878D82A}">
                    <a16:rowId xmlns:a16="http://schemas.microsoft.com/office/drawing/2014/main" val="3467139817"/>
                  </a:ext>
                </a:extLst>
              </a:tr>
            </a:tbl>
          </a:graphicData>
        </a:graphic>
      </p:graphicFrame>
      <p:sp>
        <p:nvSpPr>
          <p:cNvPr id="8" name="CuadroTexto 7">
            <a:extLst>
              <a:ext uri="{FF2B5EF4-FFF2-40B4-BE49-F238E27FC236}">
                <a16:creationId xmlns:a16="http://schemas.microsoft.com/office/drawing/2014/main" id="{D240F466-33A6-2ACE-1DDF-CF3CA50AF788}"/>
              </a:ext>
            </a:extLst>
          </p:cNvPr>
          <p:cNvSpPr txBox="1"/>
          <p:nvPr/>
        </p:nvSpPr>
        <p:spPr>
          <a:xfrm>
            <a:off x="2361523" y="382321"/>
            <a:ext cx="4727703" cy="584775"/>
          </a:xfrm>
          <a:prstGeom prst="rect">
            <a:avLst/>
          </a:prstGeom>
          <a:noFill/>
        </p:spPr>
        <p:txBody>
          <a:bodyPr wrap="square" lIns="91440" tIns="45720" rIns="91440" bIns="45720" rtlCol="0" anchor="t">
            <a:spAutoFit/>
          </a:bodyPr>
          <a:lstStyle/>
          <a:p>
            <a:pPr rtl="0"/>
            <a:r>
              <a:rPr lang="es-ES" sz="3200" b="1" dirty="0">
                <a:solidFill>
                  <a:schemeClr val="accent6"/>
                </a:solidFill>
                <a:latin typeface="Bakbak One"/>
              </a:rPr>
              <a:t>General </a:t>
            </a:r>
            <a:r>
              <a:rPr lang="es-ES" sz="3200" b="1" dirty="0" err="1">
                <a:solidFill>
                  <a:schemeClr val="accent6"/>
                </a:solidFill>
                <a:latin typeface="Bakbak One"/>
              </a:rPr>
              <a:t>information</a:t>
            </a:r>
            <a:endParaRPr lang="es-ES" sz="3200" b="1" dirty="0">
              <a:solidFill>
                <a:schemeClr val="accent6"/>
              </a:solidFill>
              <a:latin typeface="Bakbak One"/>
            </a:endParaRPr>
          </a:p>
        </p:txBody>
      </p:sp>
      <p:pic>
        <p:nvPicPr>
          <p:cNvPr id="10" name="Imagen 9">
            <a:extLst>
              <a:ext uri="{FF2B5EF4-FFF2-40B4-BE49-F238E27FC236}">
                <a16:creationId xmlns:a16="http://schemas.microsoft.com/office/drawing/2014/main" id="{EDC31FEC-312E-8526-A82D-D7302E8E7E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19751" y="1671327"/>
            <a:ext cx="810351" cy="667772"/>
          </a:xfrm>
          <a:prstGeom prst="rect">
            <a:avLst/>
          </a:prstGeom>
        </p:spPr>
      </p:pic>
      <p:sp>
        <p:nvSpPr>
          <p:cNvPr id="11" name="CuadroTexto 10">
            <a:extLst>
              <a:ext uri="{FF2B5EF4-FFF2-40B4-BE49-F238E27FC236}">
                <a16:creationId xmlns:a16="http://schemas.microsoft.com/office/drawing/2014/main" id="{CC88C702-4D94-2116-41E3-838D9A142256}"/>
              </a:ext>
            </a:extLst>
          </p:cNvPr>
          <p:cNvSpPr txBox="1"/>
          <p:nvPr/>
        </p:nvSpPr>
        <p:spPr>
          <a:xfrm>
            <a:off x="4572000" y="1845521"/>
            <a:ext cx="763034" cy="400110"/>
          </a:xfrm>
          <a:prstGeom prst="rect">
            <a:avLst/>
          </a:prstGeom>
          <a:noFill/>
        </p:spPr>
        <p:txBody>
          <a:bodyPr wrap="square" rtlCol="0">
            <a:spAutoFit/>
          </a:bodyPr>
          <a:lstStyle/>
          <a:p>
            <a:pPr rtl="0"/>
            <a:r>
              <a:rPr lang="es-ES" sz="2000" b="1" dirty="0">
                <a:solidFill>
                  <a:schemeClr val="accent1"/>
                </a:solidFill>
                <a:latin typeface="Bakbak One"/>
                <a:cs typeface="Bakbak One"/>
              </a:rPr>
              <a:t>JIRA</a:t>
            </a:r>
            <a:endParaRPr lang="es-ES" sz="1800" b="1" dirty="0">
              <a:solidFill>
                <a:schemeClr val="accent1"/>
              </a:solidFill>
              <a:latin typeface="Bakbak One"/>
              <a:cs typeface="Bakbak One"/>
            </a:endParaRPr>
          </a:p>
        </p:txBody>
      </p:sp>
      <p:pic>
        <p:nvPicPr>
          <p:cNvPr id="15" name="Imagen 14">
            <a:extLst>
              <a:ext uri="{FF2B5EF4-FFF2-40B4-BE49-F238E27FC236}">
                <a16:creationId xmlns:a16="http://schemas.microsoft.com/office/drawing/2014/main" id="{81E689DE-FC69-6B1A-D755-A80F20135D6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21164" y="1741912"/>
            <a:ext cx="659050" cy="659050"/>
          </a:xfrm>
          <a:prstGeom prst="rect">
            <a:avLst/>
          </a:prstGeom>
        </p:spPr>
      </p:pic>
      <p:sp>
        <p:nvSpPr>
          <p:cNvPr id="26" name="CuadroTexto 25">
            <a:extLst>
              <a:ext uri="{FF2B5EF4-FFF2-40B4-BE49-F238E27FC236}">
                <a16:creationId xmlns:a16="http://schemas.microsoft.com/office/drawing/2014/main" id="{022CAE7E-A0BD-8405-C852-08DC67646674}"/>
              </a:ext>
            </a:extLst>
          </p:cNvPr>
          <p:cNvSpPr txBox="1"/>
          <p:nvPr/>
        </p:nvSpPr>
        <p:spPr>
          <a:xfrm>
            <a:off x="465405" y="14544"/>
            <a:ext cx="1204064" cy="369332"/>
          </a:xfrm>
          <a:prstGeom prst="rect">
            <a:avLst/>
          </a:prstGeom>
          <a:noFill/>
        </p:spPr>
        <p:txBody>
          <a:bodyPr wrap="square" lIns="91440" tIns="45720" rIns="91440" bIns="45720" rtlCol="0" anchor="t">
            <a:spAutoFit/>
          </a:bodyPr>
          <a:lstStyle/>
          <a:p>
            <a:pPr rtl="0"/>
            <a:r>
              <a:rPr lang="es-ES" sz="1800" b="1">
                <a:solidFill>
                  <a:schemeClr val="accent6"/>
                </a:solidFill>
                <a:latin typeface="Bakbak One"/>
              </a:rPr>
              <a:t>SCRUM</a:t>
            </a:r>
            <a:endParaRPr lang="es-ES" sz="2000" b="1">
              <a:solidFill>
                <a:schemeClr val="accent6"/>
              </a:solidFill>
              <a:latin typeface="Bakbak One"/>
            </a:endParaRPr>
          </a:p>
        </p:txBody>
      </p:sp>
      <p:sp>
        <p:nvSpPr>
          <p:cNvPr id="3" name="CuadroTexto 2">
            <a:extLst>
              <a:ext uri="{FF2B5EF4-FFF2-40B4-BE49-F238E27FC236}">
                <a16:creationId xmlns:a16="http://schemas.microsoft.com/office/drawing/2014/main" id="{DEB8C6F6-9B3B-EF5C-D99B-EBB9715F1CA9}"/>
              </a:ext>
            </a:extLst>
          </p:cNvPr>
          <p:cNvSpPr txBox="1"/>
          <p:nvPr/>
        </p:nvSpPr>
        <p:spPr>
          <a:xfrm>
            <a:off x="6745503" y="1660856"/>
            <a:ext cx="810351" cy="769441"/>
          </a:xfrm>
          <a:prstGeom prst="rect">
            <a:avLst/>
          </a:prstGeom>
          <a:noFill/>
        </p:spPr>
        <p:txBody>
          <a:bodyPr wrap="square" rtlCol="0">
            <a:spAutoFit/>
          </a:bodyPr>
          <a:lstStyle/>
          <a:p>
            <a:r>
              <a:rPr lang="es-CL" sz="4400" b="1" dirty="0">
                <a:solidFill>
                  <a:schemeClr val="accent1"/>
                </a:solidFill>
                <a:latin typeface="Bakbak One"/>
                <a:cs typeface="Bakbak One"/>
              </a:rPr>
              <a:t>12</a:t>
            </a:r>
          </a:p>
        </p:txBody>
      </p:sp>
      <p:sp>
        <p:nvSpPr>
          <p:cNvPr id="9" name="CuadroTexto 8">
            <a:extLst>
              <a:ext uri="{FF2B5EF4-FFF2-40B4-BE49-F238E27FC236}">
                <a16:creationId xmlns:a16="http://schemas.microsoft.com/office/drawing/2014/main" id="{8C441CA2-B59F-8671-A8C9-BD241D93478C}"/>
              </a:ext>
            </a:extLst>
          </p:cNvPr>
          <p:cNvSpPr txBox="1"/>
          <p:nvPr/>
        </p:nvSpPr>
        <p:spPr>
          <a:xfrm>
            <a:off x="6745503" y="2802150"/>
            <a:ext cx="1048567" cy="769441"/>
          </a:xfrm>
          <a:prstGeom prst="rect">
            <a:avLst/>
          </a:prstGeom>
          <a:noFill/>
        </p:spPr>
        <p:txBody>
          <a:bodyPr wrap="square" rtlCol="0">
            <a:spAutoFit/>
          </a:bodyPr>
          <a:lstStyle/>
          <a:p>
            <a:r>
              <a:rPr lang="es-CL" sz="4400" b="1" dirty="0">
                <a:solidFill>
                  <a:schemeClr val="accent1"/>
                </a:solidFill>
                <a:latin typeface="Bakbak One"/>
                <a:cs typeface="Bakbak One"/>
              </a:rPr>
              <a:t>53</a:t>
            </a:r>
          </a:p>
        </p:txBody>
      </p:sp>
      <p:sp>
        <p:nvSpPr>
          <p:cNvPr id="12" name="CuadroTexto 11">
            <a:extLst>
              <a:ext uri="{FF2B5EF4-FFF2-40B4-BE49-F238E27FC236}">
                <a16:creationId xmlns:a16="http://schemas.microsoft.com/office/drawing/2014/main" id="{B06784B1-33F4-E345-A1BA-958C35585BEE}"/>
              </a:ext>
            </a:extLst>
          </p:cNvPr>
          <p:cNvSpPr txBox="1"/>
          <p:nvPr/>
        </p:nvSpPr>
        <p:spPr>
          <a:xfrm>
            <a:off x="4127355" y="2744895"/>
            <a:ext cx="976567" cy="769441"/>
          </a:xfrm>
          <a:prstGeom prst="rect">
            <a:avLst/>
          </a:prstGeom>
          <a:noFill/>
        </p:spPr>
        <p:txBody>
          <a:bodyPr wrap="square" lIns="91440" tIns="45720" rIns="91440" bIns="45720" rtlCol="0" anchor="t">
            <a:spAutoFit/>
          </a:bodyPr>
          <a:lstStyle/>
          <a:p>
            <a:r>
              <a:rPr lang="es-CL" sz="4400" b="1" dirty="0">
                <a:solidFill>
                  <a:schemeClr val="accent1"/>
                </a:solidFill>
                <a:latin typeface="Bakbak One"/>
                <a:cs typeface="Bakbak One"/>
              </a:rPr>
              <a:t>44</a:t>
            </a:r>
          </a:p>
        </p:txBody>
      </p:sp>
      <p:sp>
        <p:nvSpPr>
          <p:cNvPr id="13" name="CuadroTexto 12">
            <a:extLst>
              <a:ext uri="{FF2B5EF4-FFF2-40B4-BE49-F238E27FC236}">
                <a16:creationId xmlns:a16="http://schemas.microsoft.com/office/drawing/2014/main" id="{A87F6115-5A36-D27E-24B0-8A8D72B74918}"/>
              </a:ext>
            </a:extLst>
          </p:cNvPr>
          <p:cNvSpPr txBox="1"/>
          <p:nvPr/>
        </p:nvSpPr>
        <p:spPr>
          <a:xfrm>
            <a:off x="2124364" y="1845521"/>
            <a:ext cx="986426" cy="400110"/>
          </a:xfrm>
          <a:prstGeom prst="rect">
            <a:avLst/>
          </a:prstGeom>
          <a:noFill/>
        </p:spPr>
        <p:txBody>
          <a:bodyPr wrap="square" rtlCol="0">
            <a:spAutoFit/>
          </a:bodyPr>
          <a:lstStyle/>
          <a:p>
            <a:pPr rtl="0"/>
            <a:r>
              <a:rPr lang="es-ES" sz="2000" b="1" dirty="0">
                <a:solidFill>
                  <a:schemeClr val="accent1"/>
                </a:solidFill>
                <a:latin typeface="Bakbak One"/>
                <a:cs typeface="Bakbak One"/>
              </a:rPr>
              <a:t>Scrum</a:t>
            </a:r>
            <a:endParaRPr lang="es-ES" sz="1800" b="1" dirty="0">
              <a:solidFill>
                <a:schemeClr val="accent1"/>
              </a:solidFill>
              <a:latin typeface="Bakbak One"/>
              <a:cs typeface="Bakbak One"/>
            </a:endParaRPr>
          </a:p>
        </p:txBody>
      </p:sp>
      <p:sp>
        <p:nvSpPr>
          <p:cNvPr id="14" name="CuadroTexto 13">
            <a:extLst>
              <a:ext uri="{FF2B5EF4-FFF2-40B4-BE49-F238E27FC236}">
                <a16:creationId xmlns:a16="http://schemas.microsoft.com/office/drawing/2014/main" id="{7BA8EF14-C5A4-1C22-D3FD-6F3F0CAEE09F}"/>
              </a:ext>
            </a:extLst>
          </p:cNvPr>
          <p:cNvSpPr txBox="1"/>
          <p:nvPr/>
        </p:nvSpPr>
        <p:spPr>
          <a:xfrm>
            <a:off x="1855002" y="2807760"/>
            <a:ext cx="692054" cy="769441"/>
          </a:xfrm>
          <a:prstGeom prst="rect">
            <a:avLst/>
          </a:prstGeom>
          <a:noFill/>
        </p:spPr>
        <p:txBody>
          <a:bodyPr wrap="square" rtlCol="0">
            <a:spAutoFit/>
          </a:bodyPr>
          <a:lstStyle/>
          <a:p>
            <a:r>
              <a:rPr lang="es-CL" sz="4400" b="1" dirty="0">
                <a:solidFill>
                  <a:schemeClr val="accent1"/>
                </a:solidFill>
                <a:latin typeface="Bakbak One"/>
                <a:cs typeface="Bakbak One"/>
              </a:rPr>
              <a:t>5</a:t>
            </a:r>
          </a:p>
        </p:txBody>
      </p:sp>
    </p:spTree>
  </p:cSld>
  <p:clrMapOvr>
    <a:masterClrMapping/>
  </p:clrMapOvr>
</p:sld>
</file>

<file path=ppt/theme/theme1.xml><?xml version="1.0" encoding="utf-8"?>
<a:theme xmlns:a="http://schemas.openxmlformats.org/drawingml/2006/main" name="Artificial Intelligence Applied to Design Thesis Defense by Slidesgo">
  <a:themeElements>
    <a:clrScheme name="Simple Light">
      <a:dk1>
        <a:srgbClr val="DBDBF0"/>
      </a:dk1>
      <a:lt1>
        <a:srgbClr val="2E0065"/>
      </a:lt1>
      <a:dk2>
        <a:srgbClr val="7900A4"/>
      </a:dk2>
      <a:lt2>
        <a:srgbClr val="EA37F0"/>
      </a:lt2>
      <a:accent1>
        <a:srgbClr val="43F0A6"/>
      </a:accent1>
      <a:accent2>
        <a:srgbClr val="413CDB"/>
      </a:accent2>
      <a:accent3>
        <a:srgbClr val="7E7E99"/>
      </a:accent3>
      <a:accent4>
        <a:srgbClr val="FF607E"/>
      </a:accent4>
      <a:accent5>
        <a:srgbClr val="FFFF42"/>
      </a:accent5>
      <a:accent6>
        <a:srgbClr val="FFFFFF"/>
      </a:accent6>
      <a:hlink>
        <a:srgbClr val="DB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1521</Words>
  <Application>Microsoft Office PowerPoint</Application>
  <PresentationFormat>Presentación en pantalla (16:9)</PresentationFormat>
  <Paragraphs>204</Paragraphs>
  <Slides>21</Slides>
  <Notes>14</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21</vt:i4>
      </vt:variant>
    </vt:vector>
  </HeadingPairs>
  <TitlesOfParts>
    <vt:vector size="34" baseType="lpstr">
      <vt:lpstr>Lato</vt:lpstr>
      <vt:lpstr>Bebas Neue</vt:lpstr>
      <vt:lpstr>Consolas</vt:lpstr>
      <vt:lpstr>Calibri</vt:lpstr>
      <vt:lpstr>Arial</vt:lpstr>
      <vt:lpstr>Bakbak One</vt:lpstr>
      <vt:lpstr>Didact Gothic</vt:lpstr>
      <vt:lpstr>Aptos Narrow</vt:lpstr>
      <vt:lpstr>Nunito Light</vt:lpstr>
      <vt:lpstr>Proxima Nova</vt:lpstr>
      <vt:lpstr>Courier New</vt:lpstr>
      <vt:lpstr>Artificial Intelligence Applied to Design Thesis Defense by Slidesgo</vt:lpstr>
      <vt:lpstr>Slidesgo Final Pages</vt:lpstr>
      <vt:lpstr>Proyecto Minut-IA</vt:lpstr>
      <vt:lpstr>Team Members and Roles:</vt:lpstr>
      <vt:lpstr>Problem Description</vt:lpstr>
      <vt:lpstr>General Objective</vt:lpstr>
      <vt:lpstr>Specific Objectives</vt:lpstr>
      <vt:lpstr>Scope and Limitations</vt:lpstr>
      <vt:lpstr>Career Competencies</vt:lpstr>
      <vt:lpstr>Project Methodology</vt:lpstr>
      <vt:lpstr>Presentación de PowerPoint</vt:lpstr>
      <vt:lpstr>User stories</vt:lpstr>
      <vt:lpstr>Project Architecture</vt:lpstr>
      <vt:lpstr>Technologies Used</vt:lpstr>
      <vt:lpstr>Data Model</vt:lpstr>
      <vt:lpstr>Using Prompts</vt:lpstr>
      <vt:lpstr>Prompt Structure</vt:lpstr>
      <vt:lpstr>Examples of Implemented Promts</vt:lpstr>
      <vt:lpstr>Food income</vt:lpstr>
      <vt:lpstr>food categorization</vt:lpstr>
      <vt:lpstr>Food income</vt:lpstr>
      <vt:lpstr>Demo  Minut-IA</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Gerson Figeliskt</dc:creator>
  <cp:lastModifiedBy>Alejandro Jesús Bovet-Valenzuela</cp:lastModifiedBy>
  <cp:revision>22</cp:revision>
  <dcterms:modified xsi:type="dcterms:W3CDTF">2024-11-23T03:45:44Z</dcterms:modified>
</cp:coreProperties>
</file>